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257" r:id="rId2"/>
    <p:sldId id="258" r:id="rId3"/>
    <p:sldId id="259" r:id="rId4"/>
    <p:sldId id="273" r:id="rId5"/>
    <p:sldId id="274" r:id="rId6"/>
    <p:sldId id="296" r:id="rId7"/>
    <p:sldId id="297" r:id="rId8"/>
    <p:sldId id="298" r:id="rId9"/>
    <p:sldId id="278" r:id="rId10"/>
    <p:sldId id="289" r:id="rId11"/>
    <p:sldId id="281" r:id="rId12"/>
    <p:sldId id="279" r:id="rId13"/>
    <p:sldId id="284" r:id="rId14"/>
    <p:sldId id="302" r:id="rId15"/>
    <p:sldId id="280" r:id="rId16"/>
    <p:sldId id="285" r:id="rId17"/>
    <p:sldId id="282" r:id="rId18"/>
    <p:sldId id="286" r:id="rId19"/>
    <p:sldId id="287" r:id="rId20"/>
    <p:sldId id="303" r:id="rId21"/>
    <p:sldId id="300" r:id="rId22"/>
    <p:sldId id="301" r:id="rId23"/>
    <p:sldId id="290" r:id="rId24"/>
    <p:sldId id="291" r:id="rId25"/>
    <p:sldId id="294" r:id="rId26"/>
    <p:sldId id="292" r:id="rId27"/>
    <p:sldId id="293" r:id="rId28"/>
    <p:sldId id="271" r:id="rId29"/>
    <p:sldId id="29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becca Remy" initials="RR" lastIdx="1" clrIdx="0">
    <p:extLst>
      <p:ext uri="{19B8F6BF-5375-455C-9EA6-DF929625EA0E}">
        <p15:presenceInfo xmlns:p15="http://schemas.microsoft.com/office/powerpoint/2012/main" userId="f88844aa-af02-4a6c-82ef-bcc16ecd4d9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BB104"/>
    <a:srgbClr val="F8EB08"/>
    <a:srgbClr val="FFFD78"/>
    <a:srgbClr val="CEBE13"/>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1"/>
    <p:restoredTop sz="93765"/>
  </p:normalViewPr>
  <p:slideViewPr>
    <p:cSldViewPr snapToGrid="0" snapToObjects="1">
      <p:cViewPr>
        <p:scale>
          <a:sx n="108" d="100"/>
          <a:sy n="108" d="100"/>
        </p:scale>
        <p:origin x="1888" y="13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09" d="100"/>
          <a:sy n="109" d="100"/>
        </p:scale>
        <p:origin x="3176" y="17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_rels/data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image" Target="../media/image4.JPG"/></Relationships>
</file>

<file path=ppt/diagrams/_rels/drawing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image" Target="../media/image5.JP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9F9F83-2D1A-384E-96AB-5287610D8421}" type="doc">
      <dgm:prSet loTypeId="urn:microsoft.com/office/officeart/2008/layout/HexagonCluster" loCatId="list" qsTypeId="urn:microsoft.com/office/officeart/2005/8/quickstyle/simple1" qsCatId="simple" csTypeId="urn:microsoft.com/office/officeart/2005/8/colors/colorful1" csCatId="colorful" phldr="1"/>
      <dgm:spPr/>
      <dgm:t>
        <a:bodyPr/>
        <a:lstStyle/>
        <a:p>
          <a:endParaRPr lang="en-US"/>
        </a:p>
      </dgm:t>
    </dgm:pt>
    <dgm:pt modelId="{D50213D1-7D3A-8D42-B5C2-2776F1EAE638}">
      <dgm:prSet phldrT="[Text]"/>
      <dgm:spPr/>
      <dgm:t>
        <a:bodyPr/>
        <a:lstStyle/>
        <a:p>
          <a:r>
            <a:rPr lang="en-US" b="1">
              <a:solidFill>
                <a:schemeClr val="tx1"/>
              </a:solidFill>
              <a:latin typeface="Trade Gothic Next LT Pro" panose="020B0503040303020004" pitchFamily="34" charset="77"/>
            </a:rPr>
            <a:t> </a:t>
          </a:r>
        </a:p>
      </dgm:t>
    </dgm:pt>
    <dgm:pt modelId="{2CD6A633-D875-F742-8B48-40FEA8682BA9}" type="parTrans" cxnId="{208099DD-D3C2-6843-92C3-2DF2F406DBB3}">
      <dgm:prSet/>
      <dgm:spPr/>
      <dgm:t>
        <a:bodyPr/>
        <a:lstStyle/>
        <a:p>
          <a:endParaRPr lang="en-US"/>
        </a:p>
      </dgm:t>
    </dgm:pt>
    <dgm:pt modelId="{0BA0FFC2-7E59-A445-8873-E8BE30DD1877}" type="sibTrans" cxnId="{208099DD-D3C2-6843-92C3-2DF2F406DBB3}">
      <dgm:prSet/>
      <dgm:spPr>
        <a:solidFill>
          <a:schemeClr val="accent5"/>
        </a:solidFill>
      </dgm:spPr>
      <dgm:t>
        <a:bodyPr/>
        <a:lstStyle/>
        <a:p>
          <a:endParaRPr lang="en-US"/>
        </a:p>
      </dgm:t>
    </dgm:pt>
    <dgm:pt modelId="{9724D57C-D307-2844-8354-457B7C90FE32}">
      <dgm:prSet phldrT="[Text]"/>
      <dgm:spPr/>
      <dgm:t>
        <a:bodyPr/>
        <a:lstStyle/>
        <a:p>
          <a:r>
            <a:rPr lang="en-US" b="1">
              <a:solidFill>
                <a:schemeClr val="tx1"/>
              </a:solidFill>
              <a:latin typeface="Trade Gothic Next LT Pro" panose="020B0503040303020004" pitchFamily="34" charset="77"/>
            </a:rPr>
            <a:t> </a:t>
          </a:r>
        </a:p>
      </dgm:t>
    </dgm:pt>
    <dgm:pt modelId="{501A30D7-7FF8-A443-B8B6-6EBBDDD5E4DD}" type="parTrans" cxnId="{0AF5127C-C804-454E-91B5-54584991F55B}">
      <dgm:prSet/>
      <dgm:spPr/>
      <dgm:t>
        <a:bodyPr/>
        <a:lstStyle/>
        <a:p>
          <a:endParaRPr lang="en-US"/>
        </a:p>
      </dgm:t>
    </dgm:pt>
    <dgm:pt modelId="{10C88568-E4A9-1749-B827-132B6997D68D}" type="sibTrans" cxnId="{0AF5127C-C804-454E-91B5-54584991F55B}">
      <dgm:prSet/>
      <dgm:spPr>
        <a:solidFill>
          <a:schemeClr val="accent1">
            <a:alpha val="90000"/>
          </a:schemeClr>
        </a:solidFill>
        <a:ln>
          <a:noFill/>
        </a:ln>
      </dgm:spPr>
      <dgm:t>
        <a:bodyPr/>
        <a:lstStyle/>
        <a:p>
          <a:endParaRPr lang="en-US"/>
        </a:p>
      </dgm:t>
    </dgm:pt>
    <dgm:pt modelId="{5F2DFD33-9287-C947-946D-83B5267D4583}">
      <dgm:prSet/>
      <dgm:spPr/>
      <dgm:t>
        <a:bodyPr/>
        <a:lstStyle/>
        <a:p>
          <a:r>
            <a:rPr lang="en-US" b="1">
              <a:solidFill>
                <a:schemeClr val="tx1"/>
              </a:solidFill>
              <a:latin typeface="Trade Gothic Next LT Pro" panose="020B0503040303020004" pitchFamily="34" charset="77"/>
            </a:rPr>
            <a:t> </a:t>
          </a:r>
          <a:endParaRPr lang="en-US"/>
        </a:p>
      </dgm:t>
    </dgm:pt>
    <dgm:pt modelId="{4E141498-CA19-A64E-9C2D-5AD32DDF9940}" type="parTrans" cxnId="{5E50B8A9-7CC4-9F4D-93B2-80BC1B56A788}">
      <dgm:prSet/>
      <dgm:spPr/>
      <dgm:t>
        <a:bodyPr/>
        <a:lstStyle/>
        <a:p>
          <a:endParaRPr lang="en-US"/>
        </a:p>
      </dgm:t>
    </dgm:pt>
    <dgm:pt modelId="{719E9E88-042A-0C4C-9D45-CC93D85DFCC2}" type="sibTrans" cxnId="{5E50B8A9-7CC4-9F4D-93B2-80BC1B56A788}">
      <dgm:prSet/>
      <dgm:spPr>
        <a:solidFill>
          <a:schemeClr val="accent2"/>
        </a:solidFill>
        <a:ln>
          <a:noFill/>
        </a:ln>
      </dgm:spPr>
      <dgm:t>
        <a:bodyPr/>
        <a:lstStyle/>
        <a:p>
          <a:endParaRPr lang="en-US"/>
        </a:p>
      </dgm:t>
    </dgm:pt>
    <dgm:pt modelId="{3500E9B3-B8C0-2645-AE14-92A01B39D270}">
      <dgm:prSet/>
      <dgm:spPr/>
      <dgm:t>
        <a:bodyPr/>
        <a:lstStyle/>
        <a:p>
          <a:endParaRPr lang="en-US"/>
        </a:p>
      </dgm:t>
    </dgm:pt>
    <dgm:pt modelId="{487F0A4E-9F12-3C4D-849F-3513BF8BCE46}" type="sibTrans" cxnId="{6A33B870-0B2C-A243-86A9-380D5C7324FC}">
      <dgm:prSet/>
      <dgm:spPr>
        <a:blipFill>
          <a:blip xmlns:r="http://schemas.openxmlformats.org/officeDocument/2006/relationships" r:embed="rId1">
            <a:duotone>
              <a:prstClr val="black"/>
              <a:schemeClr val="accent3">
                <a:tint val="45000"/>
                <a:satMod val="400000"/>
              </a:schemeClr>
            </a:duotone>
          </a:blip>
          <a:stretch>
            <a:fillRect l="-14000" r="-14000"/>
          </a:stretch>
        </a:blipFill>
        <a:ln>
          <a:noFill/>
        </a:ln>
      </dgm:spPr>
      <dgm:t>
        <a:bodyPr/>
        <a:lstStyle/>
        <a:p>
          <a:endParaRPr lang="en-US"/>
        </a:p>
      </dgm:t>
    </dgm:pt>
    <dgm:pt modelId="{BECD7798-1DE4-D346-B1CD-BC2821CD302C}" type="parTrans" cxnId="{6A33B870-0B2C-A243-86A9-380D5C7324FC}">
      <dgm:prSet/>
      <dgm:spPr/>
      <dgm:t>
        <a:bodyPr/>
        <a:lstStyle/>
        <a:p>
          <a:endParaRPr lang="en-US"/>
        </a:p>
      </dgm:t>
    </dgm:pt>
    <dgm:pt modelId="{E6D9625D-3F9B-284B-BA52-0849D2A9BA5C}">
      <dgm:prSet/>
      <dgm:spPr/>
      <dgm:t>
        <a:bodyPr/>
        <a:lstStyle/>
        <a:p>
          <a:r>
            <a:rPr lang="en-US" b="1">
              <a:solidFill>
                <a:schemeClr val="tx1"/>
              </a:solidFill>
              <a:latin typeface="Trade Gothic Next LT Pro" panose="020B0503040303020004" pitchFamily="34" charset="77"/>
            </a:rPr>
            <a:t> </a:t>
          </a:r>
        </a:p>
      </dgm:t>
    </dgm:pt>
    <dgm:pt modelId="{4287FF14-5537-B34B-A5D8-F167C9AFA23E}" type="sibTrans" cxnId="{10696F0B-F7CC-C848-9F9C-DCF0CCD119D0}">
      <dgm:prSet/>
      <dgm:spPr>
        <a:blipFill>
          <a:blip xmlns:r="http://schemas.openxmlformats.org/officeDocument/2006/relationships" r:embed="rId2">
            <a:duotone>
              <a:prstClr val="black"/>
              <a:schemeClr val="accent5">
                <a:tint val="45000"/>
                <a:satMod val="400000"/>
              </a:schemeClr>
            </a:duotone>
          </a:blip>
          <a:stretch>
            <a:fillRect l="-14000" r="-14000"/>
          </a:stretch>
        </a:blipFill>
        <a:ln>
          <a:noFill/>
        </a:ln>
      </dgm:spPr>
      <dgm:t>
        <a:bodyPr/>
        <a:lstStyle/>
        <a:p>
          <a:endParaRPr lang="en-US"/>
        </a:p>
      </dgm:t>
    </dgm:pt>
    <dgm:pt modelId="{F553B40E-9F45-514B-95D8-48B02C3D609A}" type="parTrans" cxnId="{10696F0B-F7CC-C848-9F9C-DCF0CCD119D0}">
      <dgm:prSet/>
      <dgm:spPr/>
      <dgm:t>
        <a:bodyPr/>
        <a:lstStyle/>
        <a:p>
          <a:endParaRPr lang="en-US"/>
        </a:p>
      </dgm:t>
    </dgm:pt>
    <dgm:pt modelId="{A4E54A93-3449-A748-ACA9-D7662032CADE}" type="pres">
      <dgm:prSet presAssocID="{379F9F83-2D1A-384E-96AB-5287610D8421}" presName="Name0" presStyleCnt="0">
        <dgm:presLayoutVars>
          <dgm:chMax val="21"/>
          <dgm:chPref val="21"/>
        </dgm:presLayoutVars>
      </dgm:prSet>
      <dgm:spPr/>
    </dgm:pt>
    <dgm:pt modelId="{D15A988B-31A3-504F-8F76-41DED7CA06F2}" type="pres">
      <dgm:prSet presAssocID="{D50213D1-7D3A-8D42-B5C2-2776F1EAE638}" presName="text1" presStyleCnt="0"/>
      <dgm:spPr/>
    </dgm:pt>
    <dgm:pt modelId="{C39F09E6-A9B4-414F-8EAD-1A03D2AEB09A}" type="pres">
      <dgm:prSet presAssocID="{D50213D1-7D3A-8D42-B5C2-2776F1EAE638}" presName="textRepeatNode" presStyleLbl="alignNode1" presStyleIdx="0" presStyleCnt="5">
        <dgm:presLayoutVars>
          <dgm:chMax val="0"/>
          <dgm:chPref val="0"/>
          <dgm:bulletEnabled val="1"/>
        </dgm:presLayoutVars>
      </dgm:prSet>
      <dgm:spPr/>
    </dgm:pt>
    <dgm:pt modelId="{79009566-FA79-BE41-B4B2-AA0B9AE21F3D}" type="pres">
      <dgm:prSet presAssocID="{D50213D1-7D3A-8D42-B5C2-2776F1EAE638}" presName="textaccent1" presStyleCnt="0"/>
      <dgm:spPr/>
    </dgm:pt>
    <dgm:pt modelId="{6ECC6882-2B99-0940-92CE-041BB3CCFD83}" type="pres">
      <dgm:prSet presAssocID="{D50213D1-7D3A-8D42-B5C2-2776F1EAE638}" presName="accentRepeatNode" presStyleLbl="solidAlignAcc1" presStyleIdx="0" presStyleCnt="10"/>
      <dgm:spPr>
        <a:noFill/>
        <a:ln>
          <a:noFill/>
        </a:ln>
      </dgm:spPr>
    </dgm:pt>
    <dgm:pt modelId="{3A1B97E3-BE92-194C-966D-28BF25D3A4BB}" type="pres">
      <dgm:prSet presAssocID="{0BA0FFC2-7E59-A445-8873-E8BE30DD1877}" presName="image1" presStyleCnt="0"/>
      <dgm:spPr/>
    </dgm:pt>
    <dgm:pt modelId="{57D1D4D0-086B-3D43-8511-64EAF2C73629}" type="pres">
      <dgm:prSet presAssocID="{0BA0FFC2-7E59-A445-8873-E8BE30DD1877}" presName="imageRepeatNode" presStyleLbl="alignAcc1" presStyleIdx="0" presStyleCnt="5"/>
      <dgm:spPr/>
    </dgm:pt>
    <dgm:pt modelId="{B7627C64-1115-CB4D-B427-381DCB5B729E}" type="pres">
      <dgm:prSet presAssocID="{0BA0FFC2-7E59-A445-8873-E8BE30DD1877}" presName="imageaccent1" presStyleCnt="0"/>
      <dgm:spPr/>
    </dgm:pt>
    <dgm:pt modelId="{4B7EB3C5-67F1-BE42-A2A3-2F12F5855386}" type="pres">
      <dgm:prSet presAssocID="{0BA0FFC2-7E59-A445-8873-E8BE30DD1877}" presName="accentRepeatNode" presStyleLbl="solidAlignAcc1" presStyleIdx="1" presStyleCnt="10"/>
      <dgm:spPr>
        <a:noFill/>
        <a:ln>
          <a:noFill/>
        </a:ln>
      </dgm:spPr>
    </dgm:pt>
    <dgm:pt modelId="{3D98B23A-ABCA-8B4E-A4A7-939C8955E58B}" type="pres">
      <dgm:prSet presAssocID="{9724D57C-D307-2844-8354-457B7C90FE32}" presName="text2" presStyleCnt="0"/>
      <dgm:spPr/>
    </dgm:pt>
    <dgm:pt modelId="{9CEA02A0-EA50-3741-BFA1-16C6AFE0C75B}" type="pres">
      <dgm:prSet presAssocID="{9724D57C-D307-2844-8354-457B7C90FE32}" presName="textRepeatNode" presStyleLbl="alignNode1" presStyleIdx="1" presStyleCnt="5">
        <dgm:presLayoutVars>
          <dgm:chMax val="0"/>
          <dgm:chPref val="0"/>
          <dgm:bulletEnabled val="1"/>
        </dgm:presLayoutVars>
      </dgm:prSet>
      <dgm:spPr/>
    </dgm:pt>
    <dgm:pt modelId="{6F434C50-C2A5-074A-890E-FA03300EBE49}" type="pres">
      <dgm:prSet presAssocID="{9724D57C-D307-2844-8354-457B7C90FE32}" presName="textaccent2" presStyleCnt="0"/>
      <dgm:spPr/>
    </dgm:pt>
    <dgm:pt modelId="{32B6EC1C-70D7-2B43-8213-068F6DA783EB}" type="pres">
      <dgm:prSet presAssocID="{9724D57C-D307-2844-8354-457B7C90FE32}" presName="accentRepeatNode" presStyleLbl="solidAlignAcc1" presStyleIdx="2" presStyleCnt="10"/>
      <dgm:spPr>
        <a:noFill/>
        <a:ln>
          <a:noFill/>
        </a:ln>
      </dgm:spPr>
    </dgm:pt>
    <dgm:pt modelId="{1478173C-01D4-E442-882F-B21A83E8B5E0}" type="pres">
      <dgm:prSet presAssocID="{10C88568-E4A9-1749-B827-132B6997D68D}" presName="image2" presStyleCnt="0"/>
      <dgm:spPr/>
    </dgm:pt>
    <dgm:pt modelId="{3691CB7F-2EBE-E943-A2CB-744F9DCE005E}" type="pres">
      <dgm:prSet presAssocID="{10C88568-E4A9-1749-B827-132B6997D68D}" presName="imageRepeatNode" presStyleLbl="alignAcc1" presStyleIdx="1" presStyleCnt="5"/>
      <dgm:spPr/>
    </dgm:pt>
    <dgm:pt modelId="{DEDA1CDA-B1CD-A046-8E34-7277CF960CA1}" type="pres">
      <dgm:prSet presAssocID="{10C88568-E4A9-1749-B827-132B6997D68D}" presName="imageaccent2" presStyleCnt="0"/>
      <dgm:spPr/>
    </dgm:pt>
    <dgm:pt modelId="{E77AA14B-CFB8-0A49-88FA-0649F87085BC}" type="pres">
      <dgm:prSet presAssocID="{10C88568-E4A9-1749-B827-132B6997D68D}" presName="accentRepeatNode" presStyleLbl="solidAlignAcc1" presStyleIdx="3" presStyleCnt="10"/>
      <dgm:spPr>
        <a:noFill/>
        <a:ln>
          <a:noFill/>
        </a:ln>
      </dgm:spPr>
    </dgm:pt>
    <dgm:pt modelId="{BA4B2140-64DC-9D4F-874F-183A9716B154}" type="pres">
      <dgm:prSet presAssocID="{E6D9625D-3F9B-284B-BA52-0849D2A9BA5C}" presName="text3" presStyleCnt="0"/>
      <dgm:spPr/>
    </dgm:pt>
    <dgm:pt modelId="{72E310B5-417A-BB41-B1E6-B13B9E21B71C}" type="pres">
      <dgm:prSet presAssocID="{E6D9625D-3F9B-284B-BA52-0849D2A9BA5C}" presName="textRepeatNode" presStyleLbl="alignNode1" presStyleIdx="2" presStyleCnt="5">
        <dgm:presLayoutVars>
          <dgm:chMax val="0"/>
          <dgm:chPref val="0"/>
          <dgm:bulletEnabled val="1"/>
        </dgm:presLayoutVars>
      </dgm:prSet>
      <dgm:spPr/>
    </dgm:pt>
    <dgm:pt modelId="{F7ED309B-1893-FA45-B9DB-7D2D9FF96865}" type="pres">
      <dgm:prSet presAssocID="{E6D9625D-3F9B-284B-BA52-0849D2A9BA5C}" presName="textaccent3" presStyleCnt="0"/>
      <dgm:spPr/>
    </dgm:pt>
    <dgm:pt modelId="{E989CB3B-8EBF-3245-B096-1400CE84DE44}" type="pres">
      <dgm:prSet presAssocID="{E6D9625D-3F9B-284B-BA52-0849D2A9BA5C}" presName="accentRepeatNode" presStyleLbl="solidAlignAcc1" presStyleIdx="4" presStyleCnt="10" custScaleX="239839" custScaleY="364617"/>
      <dgm:spPr>
        <a:noFill/>
        <a:ln>
          <a:noFill/>
        </a:ln>
      </dgm:spPr>
    </dgm:pt>
    <dgm:pt modelId="{FF1F0B7A-D01D-EB4C-9469-C0EFC136E0C9}" type="pres">
      <dgm:prSet presAssocID="{4287FF14-5537-B34B-A5D8-F167C9AFA23E}" presName="image3" presStyleCnt="0"/>
      <dgm:spPr/>
    </dgm:pt>
    <dgm:pt modelId="{9986634F-55A2-7C40-A031-2F598094EC19}" type="pres">
      <dgm:prSet presAssocID="{4287FF14-5537-B34B-A5D8-F167C9AFA23E}" presName="imageRepeatNode" presStyleLbl="alignAcc1" presStyleIdx="2" presStyleCnt="5" custAng="0"/>
      <dgm:spPr/>
    </dgm:pt>
    <dgm:pt modelId="{4503036A-BF00-8A44-91B8-198CD5AA32A0}" type="pres">
      <dgm:prSet presAssocID="{4287FF14-5537-B34B-A5D8-F167C9AFA23E}" presName="imageaccent3" presStyleCnt="0"/>
      <dgm:spPr/>
    </dgm:pt>
    <dgm:pt modelId="{4E2F8DCA-E1E4-2A4A-A5BA-B10D8437E35C}" type="pres">
      <dgm:prSet presAssocID="{4287FF14-5537-B34B-A5D8-F167C9AFA23E}" presName="accentRepeatNode" presStyleLbl="solidAlignAcc1" presStyleIdx="5" presStyleCnt="10"/>
      <dgm:spPr>
        <a:noFill/>
        <a:ln>
          <a:noFill/>
        </a:ln>
      </dgm:spPr>
    </dgm:pt>
    <dgm:pt modelId="{9D825FF8-DBD7-D743-8575-F061B3F8CA46}" type="pres">
      <dgm:prSet presAssocID="{3500E9B3-B8C0-2645-AE14-92A01B39D270}" presName="text4" presStyleCnt="0"/>
      <dgm:spPr/>
    </dgm:pt>
    <dgm:pt modelId="{F84A7835-848A-5A4D-AF49-D026F4E29356}" type="pres">
      <dgm:prSet presAssocID="{3500E9B3-B8C0-2645-AE14-92A01B39D270}" presName="textRepeatNode" presStyleLbl="alignNode1" presStyleIdx="3" presStyleCnt="5">
        <dgm:presLayoutVars>
          <dgm:chMax val="0"/>
          <dgm:chPref val="0"/>
          <dgm:bulletEnabled val="1"/>
        </dgm:presLayoutVars>
      </dgm:prSet>
      <dgm:spPr/>
    </dgm:pt>
    <dgm:pt modelId="{D78C381C-AEDC-CE43-97B5-E758C066374D}" type="pres">
      <dgm:prSet presAssocID="{3500E9B3-B8C0-2645-AE14-92A01B39D270}" presName="textaccent4" presStyleCnt="0"/>
      <dgm:spPr/>
    </dgm:pt>
    <dgm:pt modelId="{1406C251-3BA2-1F4D-9E40-A31C2D520E0E}" type="pres">
      <dgm:prSet presAssocID="{3500E9B3-B8C0-2645-AE14-92A01B39D270}" presName="accentRepeatNode" presStyleLbl="solidAlignAcc1" presStyleIdx="6" presStyleCnt="10"/>
      <dgm:spPr>
        <a:noFill/>
        <a:ln>
          <a:noFill/>
        </a:ln>
      </dgm:spPr>
    </dgm:pt>
    <dgm:pt modelId="{B567BB08-5448-2B42-ADBF-EC5F3856A865}" type="pres">
      <dgm:prSet presAssocID="{487F0A4E-9F12-3C4D-849F-3513BF8BCE46}" presName="image4" presStyleCnt="0"/>
      <dgm:spPr/>
    </dgm:pt>
    <dgm:pt modelId="{107396A5-1985-A948-BE17-83E7426013AB}" type="pres">
      <dgm:prSet presAssocID="{487F0A4E-9F12-3C4D-849F-3513BF8BCE46}" presName="imageRepeatNode" presStyleLbl="alignAcc1" presStyleIdx="3" presStyleCnt="5"/>
      <dgm:spPr/>
    </dgm:pt>
    <dgm:pt modelId="{973E1AAF-0440-D948-9918-95DE4FEC862F}" type="pres">
      <dgm:prSet presAssocID="{487F0A4E-9F12-3C4D-849F-3513BF8BCE46}" presName="imageaccent4" presStyleCnt="0"/>
      <dgm:spPr/>
    </dgm:pt>
    <dgm:pt modelId="{99C39E3C-069D-8B48-A3C1-AE349A312E93}" type="pres">
      <dgm:prSet presAssocID="{487F0A4E-9F12-3C4D-849F-3513BF8BCE46}" presName="accentRepeatNode" presStyleLbl="solidAlignAcc1" presStyleIdx="7" presStyleCnt="10"/>
      <dgm:spPr>
        <a:noFill/>
        <a:ln>
          <a:noFill/>
        </a:ln>
      </dgm:spPr>
    </dgm:pt>
    <dgm:pt modelId="{82C285EF-A77E-004F-ABC5-A22B8C05051F}" type="pres">
      <dgm:prSet presAssocID="{5F2DFD33-9287-C947-946D-83B5267D4583}" presName="text5" presStyleCnt="0"/>
      <dgm:spPr/>
    </dgm:pt>
    <dgm:pt modelId="{FB090539-B3C1-A64B-8667-03F707A85C54}" type="pres">
      <dgm:prSet presAssocID="{5F2DFD33-9287-C947-946D-83B5267D4583}" presName="textRepeatNode" presStyleLbl="alignNode1" presStyleIdx="4" presStyleCnt="5">
        <dgm:presLayoutVars>
          <dgm:chMax val="0"/>
          <dgm:chPref val="0"/>
          <dgm:bulletEnabled val="1"/>
        </dgm:presLayoutVars>
      </dgm:prSet>
      <dgm:spPr/>
    </dgm:pt>
    <dgm:pt modelId="{768C21FD-6E54-AC49-B615-DE1A20510C6F}" type="pres">
      <dgm:prSet presAssocID="{5F2DFD33-9287-C947-946D-83B5267D4583}" presName="textaccent5" presStyleCnt="0"/>
      <dgm:spPr/>
    </dgm:pt>
    <dgm:pt modelId="{CB67CC26-81CE-C547-A9CF-500BA8614F57}" type="pres">
      <dgm:prSet presAssocID="{5F2DFD33-9287-C947-946D-83B5267D4583}" presName="accentRepeatNode" presStyleLbl="solidAlignAcc1" presStyleIdx="8" presStyleCnt="10"/>
      <dgm:spPr>
        <a:noFill/>
        <a:ln>
          <a:noFill/>
        </a:ln>
      </dgm:spPr>
    </dgm:pt>
    <dgm:pt modelId="{00A7B196-24DC-4F43-BEA1-264174119D4E}" type="pres">
      <dgm:prSet presAssocID="{719E9E88-042A-0C4C-9D45-CC93D85DFCC2}" presName="image5" presStyleCnt="0"/>
      <dgm:spPr/>
    </dgm:pt>
    <dgm:pt modelId="{C021E911-EA7B-904C-AF82-A408FC5B7A00}" type="pres">
      <dgm:prSet presAssocID="{719E9E88-042A-0C4C-9D45-CC93D85DFCC2}" presName="imageRepeatNode" presStyleLbl="alignAcc1" presStyleIdx="4" presStyleCnt="5"/>
      <dgm:spPr/>
    </dgm:pt>
    <dgm:pt modelId="{FE9D5763-8910-2E43-B52E-8DDED40B08C5}" type="pres">
      <dgm:prSet presAssocID="{719E9E88-042A-0C4C-9D45-CC93D85DFCC2}" presName="imageaccent5" presStyleCnt="0"/>
      <dgm:spPr/>
    </dgm:pt>
    <dgm:pt modelId="{F5505F9F-C96C-E84B-8E2D-640EC28B2B93}" type="pres">
      <dgm:prSet presAssocID="{719E9E88-042A-0C4C-9D45-CC93D85DFCC2}" presName="accentRepeatNode" presStyleLbl="solidAlignAcc1" presStyleIdx="9" presStyleCnt="10"/>
      <dgm:spPr>
        <a:noFill/>
        <a:ln>
          <a:noFill/>
        </a:ln>
      </dgm:spPr>
    </dgm:pt>
  </dgm:ptLst>
  <dgm:cxnLst>
    <dgm:cxn modelId="{A1587300-E476-964A-876A-859E5B44DE22}" type="presOf" srcId="{3500E9B3-B8C0-2645-AE14-92A01B39D270}" destId="{F84A7835-848A-5A4D-AF49-D026F4E29356}" srcOrd="0" destOrd="0" presId="urn:microsoft.com/office/officeart/2008/layout/HexagonCluster"/>
    <dgm:cxn modelId="{10696F0B-F7CC-C848-9F9C-DCF0CCD119D0}" srcId="{379F9F83-2D1A-384E-96AB-5287610D8421}" destId="{E6D9625D-3F9B-284B-BA52-0849D2A9BA5C}" srcOrd="2" destOrd="0" parTransId="{F553B40E-9F45-514B-95D8-48B02C3D609A}" sibTransId="{4287FF14-5537-B34B-A5D8-F167C9AFA23E}"/>
    <dgm:cxn modelId="{5E30301D-AD8C-7D4C-9AB0-AC395E26E7BB}" type="presOf" srcId="{379F9F83-2D1A-384E-96AB-5287610D8421}" destId="{A4E54A93-3449-A748-ACA9-D7662032CADE}" srcOrd="0" destOrd="0" presId="urn:microsoft.com/office/officeart/2008/layout/HexagonCluster"/>
    <dgm:cxn modelId="{BBE1B83F-36F5-D844-841C-9D31694F4F40}" type="presOf" srcId="{5F2DFD33-9287-C947-946D-83B5267D4583}" destId="{FB090539-B3C1-A64B-8667-03F707A85C54}" srcOrd="0" destOrd="0" presId="urn:microsoft.com/office/officeart/2008/layout/HexagonCluster"/>
    <dgm:cxn modelId="{6A33B870-0B2C-A243-86A9-380D5C7324FC}" srcId="{379F9F83-2D1A-384E-96AB-5287610D8421}" destId="{3500E9B3-B8C0-2645-AE14-92A01B39D270}" srcOrd="3" destOrd="0" parTransId="{BECD7798-1DE4-D346-B1CD-BC2821CD302C}" sibTransId="{487F0A4E-9F12-3C4D-849F-3513BF8BCE46}"/>
    <dgm:cxn modelId="{B2793976-34FA-2F4A-8514-D303D45587C7}" type="presOf" srcId="{10C88568-E4A9-1749-B827-132B6997D68D}" destId="{3691CB7F-2EBE-E943-A2CB-744F9DCE005E}" srcOrd="0" destOrd="0" presId="urn:microsoft.com/office/officeart/2008/layout/HexagonCluster"/>
    <dgm:cxn modelId="{470D5678-30A9-D24C-A7A3-57D64D936796}" type="presOf" srcId="{E6D9625D-3F9B-284B-BA52-0849D2A9BA5C}" destId="{72E310B5-417A-BB41-B1E6-B13B9E21B71C}" srcOrd="0" destOrd="0" presId="urn:microsoft.com/office/officeart/2008/layout/HexagonCluster"/>
    <dgm:cxn modelId="{0AF5127C-C804-454E-91B5-54584991F55B}" srcId="{379F9F83-2D1A-384E-96AB-5287610D8421}" destId="{9724D57C-D307-2844-8354-457B7C90FE32}" srcOrd="1" destOrd="0" parTransId="{501A30D7-7FF8-A443-B8B6-6EBBDDD5E4DD}" sibTransId="{10C88568-E4A9-1749-B827-132B6997D68D}"/>
    <dgm:cxn modelId="{349B818C-7B67-AE4B-9581-E300A012074B}" type="presOf" srcId="{4287FF14-5537-B34B-A5D8-F167C9AFA23E}" destId="{9986634F-55A2-7C40-A031-2F598094EC19}" srcOrd="0" destOrd="0" presId="urn:microsoft.com/office/officeart/2008/layout/HexagonCluster"/>
    <dgm:cxn modelId="{B253D895-6C60-5348-B098-203A73AF6237}" type="presOf" srcId="{9724D57C-D307-2844-8354-457B7C90FE32}" destId="{9CEA02A0-EA50-3741-BFA1-16C6AFE0C75B}" srcOrd="0" destOrd="0" presId="urn:microsoft.com/office/officeart/2008/layout/HexagonCluster"/>
    <dgm:cxn modelId="{5E50B8A9-7CC4-9F4D-93B2-80BC1B56A788}" srcId="{379F9F83-2D1A-384E-96AB-5287610D8421}" destId="{5F2DFD33-9287-C947-946D-83B5267D4583}" srcOrd="4" destOrd="0" parTransId="{4E141498-CA19-A64E-9C2D-5AD32DDF9940}" sibTransId="{719E9E88-042A-0C4C-9D45-CC93D85DFCC2}"/>
    <dgm:cxn modelId="{939AD3CA-4D2A-DA4C-89AE-29A23131A92F}" type="presOf" srcId="{487F0A4E-9F12-3C4D-849F-3513BF8BCE46}" destId="{107396A5-1985-A948-BE17-83E7426013AB}" srcOrd="0" destOrd="0" presId="urn:microsoft.com/office/officeart/2008/layout/HexagonCluster"/>
    <dgm:cxn modelId="{EBD16CCE-A8E9-724C-A66D-0F8BFDDB7029}" type="presOf" srcId="{719E9E88-042A-0C4C-9D45-CC93D85DFCC2}" destId="{C021E911-EA7B-904C-AF82-A408FC5B7A00}" srcOrd="0" destOrd="0" presId="urn:microsoft.com/office/officeart/2008/layout/HexagonCluster"/>
    <dgm:cxn modelId="{FA8B70DA-4E06-A846-B64C-E9F4B0204357}" type="presOf" srcId="{0BA0FFC2-7E59-A445-8873-E8BE30DD1877}" destId="{57D1D4D0-086B-3D43-8511-64EAF2C73629}" srcOrd="0" destOrd="0" presId="urn:microsoft.com/office/officeart/2008/layout/HexagonCluster"/>
    <dgm:cxn modelId="{208099DD-D3C2-6843-92C3-2DF2F406DBB3}" srcId="{379F9F83-2D1A-384E-96AB-5287610D8421}" destId="{D50213D1-7D3A-8D42-B5C2-2776F1EAE638}" srcOrd="0" destOrd="0" parTransId="{2CD6A633-D875-F742-8B48-40FEA8682BA9}" sibTransId="{0BA0FFC2-7E59-A445-8873-E8BE30DD1877}"/>
    <dgm:cxn modelId="{D0B50EE4-085A-9F4B-90AD-59E9065B4571}" type="presOf" srcId="{D50213D1-7D3A-8D42-B5C2-2776F1EAE638}" destId="{C39F09E6-A9B4-414F-8EAD-1A03D2AEB09A}" srcOrd="0" destOrd="0" presId="urn:microsoft.com/office/officeart/2008/layout/HexagonCluster"/>
    <dgm:cxn modelId="{A23E3658-B2E6-7C48-A7DE-F7516DB769DE}" type="presParOf" srcId="{A4E54A93-3449-A748-ACA9-D7662032CADE}" destId="{D15A988B-31A3-504F-8F76-41DED7CA06F2}" srcOrd="0" destOrd="0" presId="urn:microsoft.com/office/officeart/2008/layout/HexagonCluster"/>
    <dgm:cxn modelId="{CFE8474C-78AA-024B-9F35-85A0334F5128}" type="presParOf" srcId="{D15A988B-31A3-504F-8F76-41DED7CA06F2}" destId="{C39F09E6-A9B4-414F-8EAD-1A03D2AEB09A}" srcOrd="0" destOrd="0" presId="urn:microsoft.com/office/officeart/2008/layout/HexagonCluster"/>
    <dgm:cxn modelId="{FC86A8CE-8CBA-A94F-A4CA-B8E7F4684C35}" type="presParOf" srcId="{A4E54A93-3449-A748-ACA9-D7662032CADE}" destId="{79009566-FA79-BE41-B4B2-AA0B9AE21F3D}" srcOrd="1" destOrd="0" presId="urn:microsoft.com/office/officeart/2008/layout/HexagonCluster"/>
    <dgm:cxn modelId="{CCBF6B8D-2697-2440-8318-8EB2083BF940}" type="presParOf" srcId="{79009566-FA79-BE41-B4B2-AA0B9AE21F3D}" destId="{6ECC6882-2B99-0940-92CE-041BB3CCFD83}" srcOrd="0" destOrd="0" presId="urn:microsoft.com/office/officeart/2008/layout/HexagonCluster"/>
    <dgm:cxn modelId="{913CF388-3997-6845-BAA2-C0AFA1A42637}" type="presParOf" srcId="{A4E54A93-3449-A748-ACA9-D7662032CADE}" destId="{3A1B97E3-BE92-194C-966D-28BF25D3A4BB}" srcOrd="2" destOrd="0" presId="urn:microsoft.com/office/officeart/2008/layout/HexagonCluster"/>
    <dgm:cxn modelId="{482B5E85-2214-5E44-9246-603691F69322}" type="presParOf" srcId="{3A1B97E3-BE92-194C-966D-28BF25D3A4BB}" destId="{57D1D4D0-086B-3D43-8511-64EAF2C73629}" srcOrd="0" destOrd="0" presId="urn:microsoft.com/office/officeart/2008/layout/HexagonCluster"/>
    <dgm:cxn modelId="{0D632208-C99B-5A4E-8C9D-9464E680166E}" type="presParOf" srcId="{A4E54A93-3449-A748-ACA9-D7662032CADE}" destId="{B7627C64-1115-CB4D-B427-381DCB5B729E}" srcOrd="3" destOrd="0" presId="urn:microsoft.com/office/officeart/2008/layout/HexagonCluster"/>
    <dgm:cxn modelId="{C1C23A9F-8BC0-BD40-945A-35E2DBD0574C}" type="presParOf" srcId="{B7627C64-1115-CB4D-B427-381DCB5B729E}" destId="{4B7EB3C5-67F1-BE42-A2A3-2F12F5855386}" srcOrd="0" destOrd="0" presId="urn:microsoft.com/office/officeart/2008/layout/HexagonCluster"/>
    <dgm:cxn modelId="{A9EB26FB-4439-7341-B0EB-DF6F1382ADD2}" type="presParOf" srcId="{A4E54A93-3449-A748-ACA9-D7662032CADE}" destId="{3D98B23A-ABCA-8B4E-A4A7-939C8955E58B}" srcOrd="4" destOrd="0" presId="urn:microsoft.com/office/officeart/2008/layout/HexagonCluster"/>
    <dgm:cxn modelId="{28E99DEA-27DA-3343-8E64-63EB9A061928}" type="presParOf" srcId="{3D98B23A-ABCA-8B4E-A4A7-939C8955E58B}" destId="{9CEA02A0-EA50-3741-BFA1-16C6AFE0C75B}" srcOrd="0" destOrd="0" presId="urn:microsoft.com/office/officeart/2008/layout/HexagonCluster"/>
    <dgm:cxn modelId="{AF6A1106-04FC-BA47-AE63-9E6ACCD17DB9}" type="presParOf" srcId="{A4E54A93-3449-A748-ACA9-D7662032CADE}" destId="{6F434C50-C2A5-074A-890E-FA03300EBE49}" srcOrd="5" destOrd="0" presId="urn:microsoft.com/office/officeart/2008/layout/HexagonCluster"/>
    <dgm:cxn modelId="{8334CE64-30B2-B741-AA13-56FB818EE928}" type="presParOf" srcId="{6F434C50-C2A5-074A-890E-FA03300EBE49}" destId="{32B6EC1C-70D7-2B43-8213-068F6DA783EB}" srcOrd="0" destOrd="0" presId="urn:microsoft.com/office/officeart/2008/layout/HexagonCluster"/>
    <dgm:cxn modelId="{3D4F1EE7-9E22-3A49-BFFE-4B222152A874}" type="presParOf" srcId="{A4E54A93-3449-A748-ACA9-D7662032CADE}" destId="{1478173C-01D4-E442-882F-B21A83E8B5E0}" srcOrd="6" destOrd="0" presId="urn:microsoft.com/office/officeart/2008/layout/HexagonCluster"/>
    <dgm:cxn modelId="{0702EC65-A48A-AF40-925B-61D5A2D80E97}" type="presParOf" srcId="{1478173C-01D4-E442-882F-B21A83E8B5E0}" destId="{3691CB7F-2EBE-E943-A2CB-744F9DCE005E}" srcOrd="0" destOrd="0" presId="urn:microsoft.com/office/officeart/2008/layout/HexagonCluster"/>
    <dgm:cxn modelId="{1C7A19FE-2521-424B-A939-63443E515F03}" type="presParOf" srcId="{A4E54A93-3449-A748-ACA9-D7662032CADE}" destId="{DEDA1CDA-B1CD-A046-8E34-7277CF960CA1}" srcOrd="7" destOrd="0" presId="urn:microsoft.com/office/officeart/2008/layout/HexagonCluster"/>
    <dgm:cxn modelId="{3D5683B6-3F83-BF45-A7A2-55103BEB74C5}" type="presParOf" srcId="{DEDA1CDA-B1CD-A046-8E34-7277CF960CA1}" destId="{E77AA14B-CFB8-0A49-88FA-0649F87085BC}" srcOrd="0" destOrd="0" presId="urn:microsoft.com/office/officeart/2008/layout/HexagonCluster"/>
    <dgm:cxn modelId="{67695CCC-513E-1949-8122-03B4E8352F5F}" type="presParOf" srcId="{A4E54A93-3449-A748-ACA9-D7662032CADE}" destId="{BA4B2140-64DC-9D4F-874F-183A9716B154}" srcOrd="8" destOrd="0" presId="urn:microsoft.com/office/officeart/2008/layout/HexagonCluster"/>
    <dgm:cxn modelId="{A4A657AD-2472-1745-9B87-249DE0736404}" type="presParOf" srcId="{BA4B2140-64DC-9D4F-874F-183A9716B154}" destId="{72E310B5-417A-BB41-B1E6-B13B9E21B71C}" srcOrd="0" destOrd="0" presId="urn:microsoft.com/office/officeart/2008/layout/HexagonCluster"/>
    <dgm:cxn modelId="{34FEAC47-CBCB-484C-9D52-A896FA521067}" type="presParOf" srcId="{A4E54A93-3449-A748-ACA9-D7662032CADE}" destId="{F7ED309B-1893-FA45-B9DB-7D2D9FF96865}" srcOrd="9" destOrd="0" presId="urn:microsoft.com/office/officeart/2008/layout/HexagonCluster"/>
    <dgm:cxn modelId="{4D25CD55-05E6-3947-A666-E129FF1DFF99}" type="presParOf" srcId="{F7ED309B-1893-FA45-B9DB-7D2D9FF96865}" destId="{E989CB3B-8EBF-3245-B096-1400CE84DE44}" srcOrd="0" destOrd="0" presId="urn:microsoft.com/office/officeart/2008/layout/HexagonCluster"/>
    <dgm:cxn modelId="{0019A254-9EEE-F74D-8C0A-9E6F27DF00A3}" type="presParOf" srcId="{A4E54A93-3449-A748-ACA9-D7662032CADE}" destId="{FF1F0B7A-D01D-EB4C-9469-C0EFC136E0C9}" srcOrd="10" destOrd="0" presId="urn:microsoft.com/office/officeart/2008/layout/HexagonCluster"/>
    <dgm:cxn modelId="{3B5CF5D1-4F93-F944-8FBD-F0140DD626DD}" type="presParOf" srcId="{FF1F0B7A-D01D-EB4C-9469-C0EFC136E0C9}" destId="{9986634F-55A2-7C40-A031-2F598094EC19}" srcOrd="0" destOrd="0" presId="urn:microsoft.com/office/officeart/2008/layout/HexagonCluster"/>
    <dgm:cxn modelId="{C340524A-9B3F-824C-9ACA-CD72A22D6573}" type="presParOf" srcId="{A4E54A93-3449-A748-ACA9-D7662032CADE}" destId="{4503036A-BF00-8A44-91B8-198CD5AA32A0}" srcOrd="11" destOrd="0" presId="urn:microsoft.com/office/officeart/2008/layout/HexagonCluster"/>
    <dgm:cxn modelId="{AFB7FA3D-4842-FC49-82EC-A55623CCFA5F}" type="presParOf" srcId="{4503036A-BF00-8A44-91B8-198CD5AA32A0}" destId="{4E2F8DCA-E1E4-2A4A-A5BA-B10D8437E35C}" srcOrd="0" destOrd="0" presId="urn:microsoft.com/office/officeart/2008/layout/HexagonCluster"/>
    <dgm:cxn modelId="{E23D3851-66AD-2B45-936F-C8D6712FE1FF}" type="presParOf" srcId="{A4E54A93-3449-A748-ACA9-D7662032CADE}" destId="{9D825FF8-DBD7-D743-8575-F061B3F8CA46}" srcOrd="12" destOrd="0" presId="urn:microsoft.com/office/officeart/2008/layout/HexagonCluster"/>
    <dgm:cxn modelId="{C3A1DB68-49B1-9044-881C-2FCE719C43C7}" type="presParOf" srcId="{9D825FF8-DBD7-D743-8575-F061B3F8CA46}" destId="{F84A7835-848A-5A4D-AF49-D026F4E29356}" srcOrd="0" destOrd="0" presId="urn:microsoft.com/office/officeart/2008/layout/HexagonCluster"/>
    <dgm:cxn modelId="{31C2C802-54F3-C14C-BFB0-BEB626C27825}" type="presParOf" srcId="{A4E54A93-3449-A748-ACA9-D7662032CADE}" destId="{D78C381C-AEDC-CE43-97B5-E758C066374D}" srcOrd="13" destOrd="0" presId="urn:microsoft.com/office/officeart/2008/layout/HexagonCluster"/>
    <dgm:cxn modelId="{84D525B3-3A99-634F-81EE-50C3FBA2354B}" type="presParOf" srcId="{D78C381C-AEDC-CE43-97B5-E758C066374D}" destId="{1406C251-3BA2-1F4D-9E40-A31C2D520E0E}" srcOrd="0" destOrd="0" presId="urn:microsoft.com/office/officeart/2008/layout/HexagonCluster"/>
    <dgm:cxn modelId="{5A921B79-1C77-AA4F-B4A6-383F3BEC7FB8}" type="presParOf" srcId="{A4E54A93-3449-A748-ACA9-D7662032CADE}" destId="{B567BB08-5448-2B42-ADBF-EC5F3856A865}" srcOrd="14" destOrd="0" presId="urn:microsoft.com/office/officeart/2008/layout/HexagonCluster"/>
    <dgm:cxn modelId="{AEEB09D5-DE6F-3941-B857-3DDC0CF7E058}" type="presParOf" srcId="{B567BB08-5448-2B42-ADBF-EC5F3856A865}" destId="{107396A5-1985-A948-BE17-83E7426013AB}" srcOrd="0" destOrd="0" presId="urn:microsoft.com/office/officeart/2008/layout/HexagonCluster"/>
    <dgm:cxn modelId="{4F78F811-496A-A445-8BBB-66F5FFE632A9}" type="presParOf" srcId="{A4E54A93-3449-A748-ACA9-D7662032CADE}" destId="{973E1AAF-0440-D948-9918-95DE4FEC862F}" srcOrd="15" destOrd="0" presId="urn:microsoft.com/office/officeart/2008/layout/HexagonCluster"/>
    <dgm:cxn modelId="{A50C8B41-DF33-F345-8404-0F7DE6661ABC}" type="presParOf" srcId="{973E1AAF-0440-D948-9918-95DE4FEC862F}" destId="{99C39E3C-069D-8B48-A3C1-AE349A312E93}" srcOrd="0" destOrd="0" presId="urn:microsoft.com/office/officeart/2008/layout/HexagonCluster"/>
    <dgm:cxn modelId="{09440DCA-173B-E64E-966F-4E0E573D5BFD}" type="presParOf" srcId="{A4E54A93-3449-A748-ACA9-D7662032CADE}" destId="{82C285EF-A77E-004F-ABC5-A22B8C05051F}" srcOrd="16" destOrd="0" presId="urn:microsoft.com/office/officeart/2008/layout/HexagonCluster"/>
    <dgm:cxn modelId="{AE571BEC-B7D9-2545-B762-9271FC6B6DC8}" type="presParOf" srcId="{82C285EF-A77E-004F-ABC5-A22B8C05051F}" destId="{FB090539-B3C1-A64B-8667-03F707A85C54}" srcOrd="0" destOrd="0" presId="urn:microsoft.com/office/officeart/2008/layout/HexagonCluster"/>
    <dgm:cxn modelId="{FA276C84-8C8F-4C41-B440-3A3D0BC95AA7}" type="presParOf" srcId="{A4E54A93-3449-A748-ACA9-D7662032CADE}" destId="{768C21FD-6E54-AC49-B615-DE1A20510C6F}" srcOrd="17" destOrd="0" presId="urn:microsoft.com/office/officeart/2008/layout/HexagonCluster"/>
    <dgm:cxn modelId="{214A6CA2-2BD2-5C4C-ADC5-5AE362091E88}" type="presParOf" srcId="{768C21FD-6E54-AC49-B615-DE1A20510C6F}" destId="{CB67CC26-81CE-C547-A9CF-500BA8614F57}" srcOrd="0" destOrd="0" presId="urn:microsoft.com/office/officeart/2008/layout/HexagonCluster"/>
    <dgm:cxn modelId="{819F7FE0-CB6A-9647-80E0-115C3C93F16B}" type="presParOf" srcId="{A4E54A93-3449-A748-ACA9-D7662032CADE}" destId="{00A7B196-24DC-4F43-BEA1-264174119D4E}" srcOrd="18" destOrd="0" presId="urn:microsoft.com/office/officeart/2008/layout/HexagonCluster"/>
    <dgm:cxn modelId="{8B5A255D-63EE-AF46-B03A-4F5BD114DE07}" type="presParOf" srcId="{00A7B196-24DC-4F43-BEA1-264174119D4E}" destId="{C021E911-EA7B-904C-AF82-A408FC5B7A00}" srcOrd="0" destOrd="0" presId="urn:microsoft.com/office/officeart/2008/layout/HexagonCluster"/>
    <dgm:cxn modelId="{634E8E48-38FC-8F4A-8EB0-F62F354C28A6}" type="presParOf" srcId="{A4E54A93-3449-A748-ACA9-D7662032CADE}" destId="{FE9D5763-8910-2E43-B52E-8DDED40B08C5}" srcOrd="19" destOrd="0" presId="urn:microsoft.com/office/officeart/2008/layout/HexagonCluster"/>
    <dgm:cxn modelId="{58E08453-CC0C-3C40-89AD-74BC9F39A32E}" type="presParOf" srcId="{FE9D5763-8910-2E43-B52E-8DDED40B08C5}" destId="{F5505F9F-C96C-E84B-8E2D-640EC28B2B93}" srcOrd="0" destOrd="0" presId="urn:microsoft.com/office/officeart/2008/layout/Hexagon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9F09E6-A9B4-414F-8EAD-1A03D2AEB09A}">
      <dsp:nvSpPr>
        <dsp:cNvPr id="0" name=""/>
        <dsp:cNvSpPr/>
      </dsp:nvSpPr>
      <dsp:spPr>
        <a:xfrm>
          <a:off x="1850132" y="2831156"/>
          <a:ext cx="1984524" cy="1703773"/>
        </a:xfrm>
        <a:prstGeom prst="hexagon">
          <a:avLst>
            <a:gd name="adj" fmla="val 25000"/>
            <a:gd name="vf" fmla="val 11547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a:solidFill>
                <a:schemeClr val="tx1"/>
              </a:solidFill>
              <a:latin typeface="Trade Gothic Next LT Pro" panose="020B0503040303020004" pitchFamily="34" charset="77"/>
            </a:rPr>
            <a:t> </a:t>
          </a:r>
        </a:p>
      </dsp:txBody>
      <dsp:txXfrm>
        <a:off x="2157490" y="3095032"/>
        <a:ext cx="1369808" cy="1176021"/>
      </dsp:txXfrm>
    </dsp:sp>
    <dsp:sp modelId="{6ECC6882-2B99-0940-92CE-041BB3CCFD83}">
      <dsp:nvSpPr>
        <dsp:cNvPr id="0" name=""/>
        <dsp:cNvSpPr/>
      </dsp:nvSpPr>
      <dsp:spPr>
        <a:xfrm>
          <a:off x="1897483" y="3593025"/>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57D1D4D0-086B-3D43-8511-64EAF2C73629}">
      <dsp:nvSpPr>
        <dsp:cNvPr id="0" name=""/>
        <dsp:cNvSpPr/>
      </dsp:nvSpPr>
      <dsp:spPr>
        <a:xfrm>
          <a:off x="142347" y="1889251"/>
          <a:ext cx="1984524" cy="1703773"/>
        </a:xfrm>
        <a:prstGeom prst="hexagon">
          <a:avLst>
            <a:gd name="adj" fmla="val 25000"/>
            <a:gd name="vf" fmla="val 115470"/>
          </a:avLst>
        </a:prstGeom>
        <a:solidFill>
          <a:schemeClr val="accent5"/>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B7EB3C5-67F1-BE42-A2A3-2F12F5855386}">
      <dsp:nvSpPr>
        <dsp:cNvPr id="0" name=""/>
        <dsp:cNvSpPr/>
      </dsp:nvSpPr>
      <dsp:spPr>
        <a:xfrm>
          <a:off x="1501841" y="3366732"/>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CEA02A0-EA50-3741-BFA1-16C6AFE0C75B}">
      <dsp:nvSpPr>
        <dsp:cNvPr id="0" name=""/>
        <dsp:cNvSpPr/>
      </dsp:nvSpPr>
      <dsp:spPr>
        <a:xfrm>
          <a:off x="3557917" y="1883809"/>
          <a:ext cx="1984524" cy="1703773"/>
        </a:xfrm>
        <a:prstGeom prst="hexagon">
          <a:avLst>
            <a:gd name="adj" fmla="val 25000"/>
            <a:gd name="vf" fmla="val 11547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a:solidFill>
                <a:schemeClr val="tx1"/>
              </a:solidFill>
              <a:latin typeface="Trade Gothic Next LT Pro" panose="020B0503040303020004" pitchFamily="34" charset="77"/>
            </a:rPr>
            <a:t> </a:t>
          </a:r>
        </a:p>
      </dsp:txBody>
      <dsp:txXfrm>
        <a:off x="3865275" y="2147685"/>
        <a:ext cx="1369808" cy="1176021"/>
      </dsp:txXfrm>
    </dsp:sp>
    <dsp:sp modelId="{32B6EC1C-70D7-2B43-8213-068F6DA783EB}">
      <dsp:nvSpPr>
        <dsp:cNvPr id="0" name=""/>
        <dsp:cNvSpPr/>
      </dsp:nvSpPr>
      <dsp:spPr>
        <a:xfrm>
          <a:off x="4923725" y="3357662"/>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3691CB7F-2EBE-E943-A2CB-744F9DCE005E}">
      <dsp:nvSpPr>
        <dsp:cNvPr id="0" name=""/>
        <dsp:cNvSpPr/>
      </dsp:nvSpPr>
      <dsp:spPr>
        <a:xfrm>
          <a:off x="5264650" y="2827528"/>
          <a:ext cx="1984524" cy="1703773"/>
        </a:xfrm>
        <a:prstGeom prst="hexagon">
          <a:avLst>
            <a:gd name="adj" fmla="val 25000"/>
            <a:gd name="vf" fmla="val 115470"/>
          </a:avLst>
        </a:prstGeom>
        <a:solidFill>
          <a:schemeClr val="accent1">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E77AA14B-CFB8-0A49-88FA-0649F87085BC}">
      <dsp:nvSpPr>
        <dsp:cNvPr id="0" name=""/>
        <dsp:cNvSpPr/>
      </dsp:nvSpPr>
      <dsp:spPr>
        <a:xfrm>
          <a:off x="5313053" y="3585769"/>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2E310B5-417A-BB41-B1E6-B13B9E21B71C}">
      <dsp:nvSpPr>
        <dsp:cNvPr id="0" name=""/>
        <dsp:cNvSpPr/>
      </dsp:nvSpPr>
      <dsp:spPr>
        <a:xfrm>
          <a:off x="1850132" y="947346"/>
          <a:ext cx="1984524" cy="1703773"/>
        </a:xfrm>
        <a:prstGeom prst="hexagon">
          <a:avLst>
            <a:gd name="adj" fmla="val 25000"/>
            <a:gd name="vf" fmla="val 11547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a:solidFill>
                <a:schemeClr val="tx1"/>
              </a:solidFill>
              <a:latin typeface="Trade Gothic Next LT Pro" panose="020B0503040303020004" pitchFamily="34" charset="77"/>
            </a:rPr>
            <a:t> </a:t>
          </a:r>
        </a:p>
      </dsp:txBody>
      <dsp:txXfrm>
        <a:off x="2157490" y="1211222"/>
        <a:ext cx="1369808" cy="1176021"/>
      </dsp:txXfrm>
    </dsp:sp>
    <dsp:sp modelId="{E989CB3B-8EBF-3245-B096-1400CE84DE44}">
      <dsp:nvSpPr>
        <dsp:cNvPr id="0" name=""/>
        <dsp:cNvSpPr/>
      </dsp:nvSpPr>
      <dsp:spPr>
        <a:xfrm>
          <a:off x="3047767" y="715540"/>
          <a:ext cx="555209" cy="727545"/>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986634F-55A2-7C40-A031-2F598094EC19}">
      <dsp:nvSpPr>
        <dsp:cNvPr id="0" name=""/>
        <dsp:cNvSpPr/>
      </dsp:nvSpPr>
      <dsp:spPr>
        <a:xfrm>
          <a:off x="3557917" y="0"/>
          <a:ext cx="1984524" cy="1703773"/>
        </a:xfrm>
        <a:prstGeom prst="hexagon">
          <a:avLst>
            <a:gd name="adj" fmla="val 25000"/>
            <a:gd name="vf" fmla="val 115470"/>
          </a:avLst>
        </a:prstGeom>
        <a:blipFill>
          <a:blip xmlns:r="http://schemas.openxmlformats.org/officeDocument/2006/relationships" r:embed="rId1">
            <a:duotone>
              <a:prstClr val="black"/>
              <a:schemeClr val="accent5">
                <a:tint val="45000"/>
                <a:satMod val="400000"/>
              </a:schemeClr>
            </a:duotone>
          </a:blip>
          <a:stretch>
            <a:fillRect l="-14000" r="-14000"/>
          </a:stretch>
        </a:blip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4E2F8DCA-E1E4-2A4A-A5BA-B10D8437E35C}">
      <dsp:nvSpPr>
        <dsp:cNvPr id="0" name=""/>
        <dsp:cNvSpPr/>
      </dsp:nvSpPr>
      <dsp:spPr>
        <a:xfrm>
          <a:off x="3613686" y="755065"/>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84A7835-848A-5A4D-AF49-D026F4E29356}">
      <dsp:nvSpPr>
        <dsp:cNvPr id="0" name=""/>
        <dsp:cNvSpPr/>
      </dsp:nvSpPr>
      <dsp:spPr>
        <a:xfrm>
          <a:off x="5264650" y="943718"/>
          <a:ext cx="1984524" cy="1703773"/>
        </a:xfrm>
        <a:prstGeom prst="hexagon">
          <a:avLst>
            <a:gd name="adj" fmla="val 25000"/>
            <a:gd name="vf" fmla="val 11547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endParaRPr lang="en-US" sz="6500" kern="1200"/>
        </a:p>
      </dsp:txBody>
      <dsp:txXfrm>
        <a:off x="5572008" y="1207594"/>
        <a:ext cx="1369808" cy="1176021"/>
      </dsp:txXfrm>
    </dsp:sp>
    <dsp:sp modelId="{1406C251-3BA2-1F4D-9E40-A31C2D520E0E}">
      <dsp:nvSpPr>
        <dsp:cNvPr id="0" name=""/>
        <dsp:cNvSpPr/>
      </dsp:nvSpPr>
      <dsp:spPr>
        <a:xfrm>
          <a:off x="6981906" y="1698784"/>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107396A5-1985-A948-BE17-83E7426013AB}">
      <dsp:nvSpPr>
        <dsp:cNvPr id="0" name=""/>
        <dsp:cNvSpPr/>
      </dsp:nvSpPr>
      <dsp:spPr>
        <a:xfrm>
          <a:off x="6972436" y="1901496"/>
          <a:ext cx="1984524" cy="1703773"/>
        </a:xfrm>
        <a:prstGeom prst="hexagon">
          <a:avLst>
            <a:gd name="adj" fmla="val 25000"/>
            <a:gd name="vf" fmla="val 115470"/>
          </a:avLst>
        </a:prstGeom>
        <a:blipFill>
          <a:blip xmlns:r="http://schemas.openxmlformats.org/officeDocument/2006/relationships" r:embed="rId2">
            <a:duotone>
              <a:prstClr val="black"/>
              <a:schemeClr val="accent3">
                <a:tint val="45000"/>
                <a:satMod val="400000"/>
              </a:schemeClr>
            </a:duotone>
          </a:blip>
          <a:stretch>
            <a:fillRect l="-14000" r="-14000"/>
          </a:stretch>
        </a:blip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9C39E3C-069D-8B48-A3C1-AE349A312E93}">
      <dsp:nvSpPr>
        <dsp:cNvPr id="0" name=""/>
        <dsp:cNvSpPr/>
      </dsp:nvSpPr>
      <dsp:spPr>
        <a:xfrm>
          <a:off x="7359660" y="1932333"/>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B090539-B3C1-A64B-8667-03F707A85C54}">
      <dsp:nvSpPr>
        <dsp:cNvPr id="0" name=""/>
        <dsp:cNvSpPr/>
      </dsp:nvSpPr>
      <dsp:spPr>
        <a:xfrm>
          <a:off x="6972436" y="18139"/>
          <a:ext cx="1984524" cy="1703773"/>
        </a:xfrm>
        <a:prstGeom prst="hexagon">
          <a:avLst>
            <a:gd name="adj" fmla="val 25000"/>
            <a:gd name="vf" fmla="val 11547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82550" rIns="0" bIns="82550" numCol="1" spcCol="1270" anchor="ctr" anchorCtr="0">
          <a:noAutofit/>
        </a:bodyPr>
        <a:lstStyle/>
        <a:p>
          <a:pPr marL="0" lvl="0" indent="0" algn="ctr" defTabSz="2889250">
            <a:lnSpc>
              <a:spcPct val="90000"/>
            </a:lnSpc>
            <a:spcBef>
              <a:spcPct val="0"/>
            </a:spcBef>
            <a:spcAft>
              <a:spcPct val="35000"/>
            </a:spcAft>
            <a:buNone/>
          </a:pPr>
          <a:r>
            <a:rPr lang="en-US" sz="6500" b="1" kern="1200">
              <a:solidFill>
                <a:schemeClr val="tx1"/>
              </a:solidFill>
              <a:latin typeface="Trade Gothic Next LT Pro" panose="020B0503040303020004" pitchFamily="34" charset="77"/>
            </a:rPr>
            <a:t> </a:t>
          </a:r>
          <a:endParaRPr lang="en-US" sz="6500" kern="1200"/>
        </a:p>
      </dsp:txBody>
      <dsp:txXfrm>
        <a:off x="7279794" y="282015"/>
        <a:ext cx="1369808" cy="1176021"/>
      </dsp:txXfrm>
    </dsp:sp>
    <dsp:sp modelId="{CB67CC26-81CE-C547-A9CF-500BA8614F57}">
      <dsp:nvSpPr>
        <dsp:cNvPr id="0" name=""/>
        <dsp:cNvSpPr/>
      </dsp:nvSpPr>
      <dsp:spPr>
        <a:xfrm>
          <a:off x="8689691" y="781821"/>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021E911-EA7B-904C-AF82-A408FC5B7A00}">
      <dsp:nvSpPr>
        <dsp:cNvPr id="0" name=""/>
        <dsp:cNvSpPr/>
      </dsp:nvSpPr>
      <dsp:spPr>
        <a:xfrm>
          <a:off x="8680221" y="968661"/>
          <a:ext cx="1984524" cy="1703773"/>
        </a:xfrm>
        <a:prstGeom prst="hexagon">
          <a:avLst>
            <a:gd name="adj" fmla="val 25000"/>
            <a:gd name="vf" fmla="val 115470"/>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F5505F9F-C96C-E84B-8E2D-640EC28B2B93}">
      <dsp:nvSpPr>
        <dsp:cNvPr id="0" name=""/>
        <dsp:cNvSpPr/>
      </dsp:nvSpPr>
      <dsp:spPr>
        <a:xfrm>
          <a:off x="9075863" y="1006754"/>
          <a:ext cx="231492" cy="199536"/>
        </a:xfrm>
        <a:prstGeom prst="hexagon">
          <a:avLst>
            <a:gd name="adj" fmla="val 25000"/>
            <a:gd name="vf" fmla="val 11547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CD6572A8-0799-5E49-8966-BFE77C5377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F563E84B-4BDB-B84D-9BC6-9E8FC8FAFE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52BBAD-D56C-F54A-94C1-1A79BB5F765E}" type="datetimeFigureOut">
              <a:rPr lang="fr-FR" smtClean="0"/>
              <a:t>15/04/2019</a:t>
            </a:fld>
            <a:endParaRPr lang="fr-FR"/>
          </a:p>
        </p:txBody>
      </p:sp>
      <p:sp>
        <p:nvSpPr>
          <p:cNvPr id="4" name="Espace réservé du pied de page 3">
            <a:extLst>
              <a:ext uri="{FF2B5EF4-FFF2-40B4-BE49-F238E27FC236}">
                <a16:creationId xmlns:a16="http://schemas.microsoft.com/office/drawing/2014/main" id="{AB2053FF-3BFF-234E-9C1F-72B7F51AA6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fr-FR"/>
              <a:t>GRADLE :: For Maven users :: Rodislav MOLDOVAN</a:t>
            </a:r>
          </a:p>
          <a:p>
            <a:r>
              <a:rPr lang="fr-FR"/>
              <a:t>
GRADLE :: For Maven users :: Rodislav MOLDOVAN</a:t>
            </a:r>
          </a:p>
          <a:p>
            <a:r>
              <a:rPr lang="fr-FR"/>
              <a:t>
GRADLE :: For Maven Users :: Rodislav MOLDOVAN</a:t>
            </a:r>
          </a:p>
        </p:txBody>
      </p:sp>
      <p:sp>
        <p:nvSpPr>
          <p:cNvPr id="5" name="Espace réservé du numéro de diapositive 4">
            <a:extLst>
              <a:ext uri="{FF2B5EF4-FFF2-40B4-BE49-F238E27FC236}">
                <a16:creationId xmlns:a16="http://schemas.microsoft.com/office/drawing/2014/main" id="{4F8763C7-47F9-244E-B8BD-DFE41945DC0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D541296-B50A-3247-9D46-913460507289}" type="slidenum">
              <a:rPr lang="fr-FR" smtClean="0"/>
              <a:t>‹N°›</a:t>
            </a:fld>
            <a:endParaRPr lang="fr-FR"/>
          </a:p>
        </p:txBody>
      </p:sp>
    </p:spTree>
    <p:extLst>
      <p:ext uri="{BB962C8B-B14F-4D97-AF65-F5344CB8AC3E}">
        <p14:creationId xmlns:p14="http://schemas.microsoft.com/office/powerpoint/2010/main" val="2565820199"/>
      </p:ext>
    </p:extLst>
  </p:cSld>
  <p:clrMap bg1="lt1" tx1="dk1" bg2="lt2" tx2="dk2" accent1="accent1" accent2="accent2" accent3="accent3" accent4="accent4" accent5="accent5" accent6="accent6" hlink="hlink" folHlink="folHlink"/>
  <p:hf sldNum="0" hdr="0" dt="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5T13:51:02.188"/>
    </inkml:context>
    <inkml:brush xml:id="br0">
      <inkml:brushProperty name="width" value="0.05" units="cm"/>
      <inkml:brushProperty name="height" value="0.05" units="cm"/>
      <inkml:brushProperty name="color" value="#E71224"/>
    </inkml:brush>
  </inkml:definitions>
  <inkml:trace contextRef="#ctx0" brushRef="#br0">5023 0 24575,'-38'56'0,"1"0"0,7 3 0,0 6 0,-3 3 0,-4-7 0,-3 2 0,-3 3 0,-1 4-1967,-1 4 1,-2 4 0,-1 3 0,-1 2 0,-2 2 1717,2-6 1,-1 3 0,-1 0 0,-2 2-1,-1 1 1,-1 2-22,9-15 1,-2 1 0,-1 1-1,-1 0 1,0 2 0,-1-1 0,1 1-1,0 0 270,-2 3 0,0 1 0,1 0 0,-1 0 0,-1 0 0,0 1 0,0 0 0,-2 0-98,4-6 0,-1 1 1,-1 0-1,0 0 1,-1 1-1,0-1 0,0-1 1,0 0-1,1-2 98,-5 5 0,0-1 0,-1-1 0,1-1 0,-1 1 0,1-2 0,0 1 0,1 1-254,1-2 0,0 0 1,1 0-1,-1 0 1,1 0-1,1 0 1,-1-1-1,1-1 254,-5 7 0,0 0 0,-1 0 0,2-1 0,0 0 0,2-2 0,0 0 0,-1 4 0,2-2 0,0 0 0,2-1 0,-1 0 0,1 0 0,1-1 0,0 1 0,1-1 0,0 0 0,1-1 0,2-2 21,-3 7 0,1-2 1,2-1-1,1-1 1,0 0-22,2-6 0,1 0 0,0 0 0,2-2 0,2 0 229,-2 9 0,2 0 0,2-2 0,-1-4-229,-6 3 0,1-4 0,5-1 599,9-3 1,4 0 0,2-6-600,-4 4 0,6-4 1713,12-4 1,4-2-1714,-5 16 4732,11-42-4732,0-14 3432,4-1-3432,5 0 0,35 3 0,51-6-790,-22-2 1,9-6 789,-1-11 0,7-8 0,2-5-1321,-17 1 1,0-4 0,2-4 0,2-4 1320,0-3 0,2-3 0,2-4 0,1-1 0,1-1-644,-7 3 1,2-1 0,1-1 0,1-2 0,0-1 0,1-2 643,-4 1 0,0-3 0,1-2 0,1 0 0,0-1 0,2 0 0,1 2-323,-5 4 1,1 0-1,1 1 1,1 0-1,0-1 1,1 0-1,0-1 1,-1-1 322,-5 1 0,1 0 0,0-2 0,0 0 0,0 0 0,0-1 0,0-1 0,0 1 0,0 0-111,0-1 0,1 0 1,0-1-1,-1 1 1,1-1-1,-1 0 1,1-1-1,-1 1 0,1 0 111,-1 0 0,0 1 0,0-1 0,0 0 0,-1 0 0,1 0 0,1-1 0,-1 0 0,1 0-14,2-2 1,1-1 0,0-1 0,0 0 0,1 1 0,-1-1 0,0 1 0,0 0 0,0 2 13,-2 2 0,-1 0 0,0 1 0,0 0 0,-1 1 0,1 0 0,1 0 0,-1 2 0,1-1 0,0 2 0,0-1 0,1 1 0,1 0 0,-1 1 0,0 1 0,-1 2 0,-1 0 0,0 3 0,9-6 0,0 2 0,0 1 0,-2 3 0,0 1 0,-2 1 0,0 3 26,2 1 1,-1 1 0,-1 2 0,-1 3-1,-2 2 1,-2 2-27,20-1 0,-2 4 0,-3 3 0,-1 1 248,-11 4 0,-1 2 0,-2 1 0,-4 2-248,6 2 0,-3 3 0,-6-1 1299,4-6 1,-12 10-1300,-4 39 0,-81 12 0,-23 15 174,11 3 1,-2 10 0,-6 3-175,2-15 0,-4 2 0,-4 2 0,-1 3 0,1 2-53,5-2 1,0 2-1,0 2 1,-1 1 0,-1 1-1,0 0 53,-4 4 0,-1 2 0,-1 1 0,0-1 0,0 2 0,0-1-218,8-10 1,-1 0-1,0 0 1,1 1 0,-1-1-1,1 0 1,1 0 217,-6 9 0,0-1 0,1 0 0,0 0 0,0 0 0,0 0-361,0 0 0,0-1 1,-1 1-1,2 0 0,0-1 1,1-2 360,3-6 0,2 0 0,0-1 0,0-1 0,1 0 0,0 0 19,-6 11 1,0 0 0,0-1 0,3-1 0,2-3-20,1 4 0,2-2 0,3-2 0,2-4 594,-3 5 0,2-5 0,6-3-594,5 9 0,6-10 0,3 1 3097,5-28-3097,27-38 0,44-1 0,6-1 0,14-6 213,-1-12 1,8-8-1,5-4-213,-4 2 0,5-2 0,2-4 0,3-4-139,-21 5 0,1-2 0,2-3 1,0-1-1,3-2 0,0-2 139,-2 0 0,2-3 0,0-1 0,2-2 0,1 0 0,1 0 0,0 1-327,-4 2 1,1 2 0,1-1 0,0 0-1,2-1 1,-1-1 0,2-1 0,-1-2 326,-11 5 0,0-2 0,0 0 0,0-2 0,1 0 0,1-1 0,-1 0 0,2-1 0,0 0 0,1 0-198,-2 1 1,1 0 0,1 0 0,1 0 0,0-1 0,0 0 0,1-1 0,-1 0 0,1-1 0,0-2 0,-1 0 197,-2 0 0,-1 0 0,0-2 0,0 0 0,0-1 0,1-1 0,-1 0 0,1-1 0,1 0 0,0 0 0,1 0 0,1 0-21,-5 3 1,1 1 0,0-2 0,2 1 0,-1-1 0,2-1 0,-1 1 0,1-1 0,0 1 0,-1-1 0,0 0 0,0 1 0,-1 0 0,0 0 20,-3 1 0,-1 1 0,1-1 0,-1 0 0,0 1 0,0-1 0,-1 1 0,1-1 0,-1 1 0,0 0 0,1 0 0,-1 0 0,0 0 0,0 0 0,5-3 0,1 0 0,-1 0 0,1-1 0,0 1 0,0 0 0,-1 0 0,0 1 0,-1 0 0,-1 1 0,0 0 0,-1 2 0,-2 1 0,11-7 0,-2 1 0,0 1 0,-2 1 0,0 0 0,-1 2 0,0 1 0,-2 0 0,1 2 0,-1 2 0,9-6 0,0 2 0,0 1 0,-2 1 0,0 2 0,-2 2 0,-1 3 0,-3 2 0,7-1 0,-2 1 0,-2 4 0,-1 3 0,-1 2 0,-1 5 0,5 2 0,1 4 0,-2 3 0,-4 4 0,-6 2 532,7 2 1,-8 5 0,-6 4-533,6 5 0,-15 10 2691,-10 28-2691,-41 6 0,-8 9 0,8 17 0,-6 7 521,-11-5 0,-8 5 1,-3 2-522,-5 7 0,-5 1 0,-5 2 123,0-16 1,-5 1 0,-2 1-1,-1 1-123,5-10 0,-1 1 0,-1 1 0,-2 0 0,0 1-587,-7 7 1,-2 1 0,-2 0 0,1 2 0,0 2 586,7-8 0,1 2 0,-1 0 0,0 2 0,0 0 0,-3 1-345,4-6 1,-2 2 0,-1-1 0,-1 2-1,1-1 1,-2 1 0,1 0 344,-2 2 0,0 1 0,-1 0 0,0 0 0,0 0 0,0 0 0,1-1-115,1-2 0,1 1 1,-1-1-1,1 0 1,0-1-1,0 0 1,0 0 114,0-2 0,1-1 0,-1 1 0,0-2 0,2 1 0,0-2 0,1-1-16,-1 3 0,1-1 0,1-1 0,1-1 0,0-1 0,1-2 16,-3 3 0,0 0 0,1-3 0,2-2 0,3-3 515,-9 17 1,3-5-1,4-9-515,-11 0 0,22-13 2687,47-14-2687,39-68 0,20-31 0,-9 8 0,5-7 0,6-5 0,-14 12 0,4-4 0,3-2 0,2-3 0,0-1 0,-3 2 0,2-3 0,1-2 0,0 0 0,2-1 0,2 1-31,-7 6 0,2-1 1,0 1-1,2-1 0,0 0 1,1-1-1,1-1 31,-3 3 0,0 0 0,2-2 0,0 0 0,1 0 0,-1 0 0,0-1 0,0 1-277,-2 0 1,0-1-1,0 1 1,0-1 0,0 0-1,-1 1 1,1 0 0,1 1 276,-1 0 0,1 0 0,1 1 0,-1 0 0,0 0 0,0 1 0,0 1 0,0 1-274,5-4 1,0 0-1,0 1 1,-1 1-1,1 2 1,-1 1-1,0 2 274,7-2 0,0 3 0,-1 1 0,1 2 0,-1 2 0,-1 2 48,8-2 0,1 1 0,-1 3 0,-2 3 1,-2 4-49,6 2 0,-1 4 0,-4 3 0,-4 4 504,3 1 0,-5 4 0,-6 4-504,5 3 0,-12 5 2897,-7 9-2897,-44 35 0,-15 11 0,-6 11 455,-4 6 0,-4 7 1,-3 5-456,-1-5 0,-3 3 0,-1 3 0,-1 3-113,1 0 1,0 4 0,-1 2 0,0 1 0,-1 1 112,-1 2 0,-1 1 0,1 1 0,-1 1 0,2-1-412,4-13 0,0 0 1,1 0-1,0 1 1,2-1-1,2 1 412,2 1 0,2 2 0,1-1 0,1 0 0,1-2 0,-1-2-469,-2 4 0,1-4 0,-1 0 0,2-1 0,2 2 469,0 5 0,2 2 0,1 0 0,2-2 0,5-4 120,5 0 0,4-2 0,2-3 1,-2-1-121,0 21 0,-1-2 0,11-6 0,15-11 0,9-5 0,0-6 0,9 11 0,5-8 0,-12-25 0,5-4 0,1-7 791,21-1 1,6-10-792,-16-11 0,4-5 0,2-3 0,12 0 0,2-4 0,3-7 67,-14-8 0,1-6 1,2-4-1,3 1-67,-6 5 0,3-1 0,1 0 0,0-3 0,-2-3 0,0-7 0,-2-4 0,0-3 0,1 0 0,4 1 0,-4 4 0,2-1 0,2 1 0,1-1 0,-1 1 0,-2-1-253,-2 0 0,-1-1 0,-1 0 0,0 1 0,1 0 0,1 2 253,0 1 0,1 2 0,0 0 0,0 1 0,0 1 0,-1 0-223,12-4 0,0 1 0,-1 0 0,-2 3 1,-1 4 222,7 1 0,-3 5 0,-1 1 0,-1 3 248,-8 3 0,0 1 0,-3 2 1,-5 1-249,0 0 0,-5 2 0,-6 2 1344,2 2 1,-11 2-1345,-8 3 4021,-31 5-4021,-8 5 5285,-1 14-5285,-4 42 0,0-9 0,0 8-133,0 27 0,0 8 133,0-24 0,1 2 0,-2 1-1085,-3-2 1,-2-1-1,2 3 1085,2 10 0,2 2 0,-1-3 0,-4-14 0,0-3 0,1 1-437,2 6 1,3 1-1,0-8 437,-2-4 0,2-7 0,7 26 0,2-66 2438,18-15-2438,42-5 0,-18-2 0,6-4 494,26-15 0,7-8-494,-24 6 0,3-3 0,-2-6-744,2-15 1,-1-8 0,3 0 743,-7 12 0,2 0 0,1-1 0,-1-2-813,-1-3 0,0-3 0,0 0 0,1 3 813,3 2 0,1 2 0,0 2 0,-3 5 0,11-1 0,-3 5 0,-5 1-59,1-9 0,-9 11 59,3 26 411,-43-5 1,-18 6-1,-1 0 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4-15T13:51:02.188"/>
    </inkml:context>
    <inkml:brush xml:id="br0">
      <inkml:brushProperty name="width" value="0.05" units="cm"/>
      <inkml:brushProperty name="height" value="0.05" units="cm"/>
      <inkml:brushProperty name="color" value="#E71224"/>
    </inkml:brush>
  </inkml:definitions>
  <inkml:trace contextRef="#ctx0" brushRef="#br0">5023 0 24575,'-38'56'0,"1"0"0,7 3 0,0 6 0,-3 3 0,-4-7 0,-3 2 0,-3 3 0,-1 4-1967,-1 4 1,-2 4 0,-1 3 0,-1 2 0,-2 2 1717,2-6 1,-1 3 0,-1 0 0,-2 2-1,-1 1 1,-1 2-22,9-15 1,-2 1 0,-1 1-1,-1 0 1,0 2 0,-1-1 0,1 1-1,0 0 270,-2 3 0,0 1 0,1 0 0,-1 0 0,-1 0 0,0 1 0,0 0 0,-2 0-98,4-6 0,-1 1 1,-1 0-1,0 0 1,-1 1-1,0-1 0,0-1 1,0 0-1,1-2 98,-5 5 0,0-1 0,-1-1 0,1-1 0,-1 1 0,1-2 0,0 1 0,1 1-254,1-2 0,0 0 1,1 0-1,-1 0 1,1 0-1,1 0 1,-1-1-1,1-1 254,-5 7 0,0 0 0,-1 0 0,2-1 0,0 0 0,2-2 0,0 0 0,-1 4 0,2-2 0,0 0 0,2-1 0,-1 0 0,1 0 0,1-1 0,0 1 0,1-1 0,0 0 0,1-1 0,2-2 21,-3 7 0,1-2 1,2-1-1,1-1 1,0 0-22,2-6 0,1 0 0,0 0 0,2-2 0,2 0 229,-2 9 0,2 0 0,2-2 0,-1-4-229,-6 3 0,1-4 0,5-1 599,9-3 1,4 0 0,2-6-600,-4 4 0,6-4 1713,12-4 1,4-2-1714,-5 16 4732,11-42-4732,0-14 3432,4-1-3432,5 0 0,35 3 0,51-6-790,-22-2 1,9-6 789,-1-11 0,7-8 0,2-5-1321,-17 1 1,0-4 0,2-4 0,2-4 1320,0-3 0,2-3 0,2-4 0,1-1 0,1-1-644,-7 3 1,2-1 0,1-1 0,1-2 0,0-1 0,1-2 643,-4 1 0,0-3 0,1-2 0,1 0 0,0-1 0,2 0 0,1 2-323,-5 4 1,1 0-1,1 1 1,1 0-1,0-1 1,1 0-1,0-1 1,-1-1 322,-5 1 0,1 0 0,0-2 0,0 0 0,0 0 0,0-1 0,0-1 0,0 1 0,0 0-111,0-1 0,1 0 1,0-1-1,-1 1 1,1-1-1,-1 0 1,1-1-1,-1 1 0,1 0 111,-1 0 0,0 1 0,0-1 0,0 0 0,-1 0 0,1 0 0,1-1 0,-1 0 0,1 0-14,2-2 1,1-1 0,0-1 0,0 0 0,1 1 0,-1-1 0,0 1 0,0 0 0,0 2 13,-2 2 0,-1 0 0,0 1 0,0 0 0,-1 1 0,1 0 0,1 0 0,-1 2 0,1-1 0,0 2 0,0-1 0,1 1 0,1 0 0,-1 1 0,0 1 0,-1 2 0,-1 0 0,0 3 0,9-6 0,0 2 0,0 1 0,-2 3 0,0 1 0,-2 1 0,0 3 26,2 1 1,-1 1 0,-1 2 0,-1 3-1,-2 2 1,-2 2-27,20-1 0,-2 4 0,-3 3 0,-1 1 248,-11 4 0,-1 2 0,-2 1 0,-4 2-248,6 2 0,-3 3 0,-6-1 1299,4-6 1,-12 10-1300,-4 39 0,-81 12 0,-23 15 174,11 3 1,-2 10 0,-6 3-175,2-15 0,-4 2 0,-4 2 0,-1 3 0,1 2-53,5-2 1,0 2-1,0 2 1,-1 1 0,-1 1-1,0 0 53,-4 4 0,-1 2 0,-1 1 0,0-1 0,0 2 0,0-1-218,8-10 1,-1 0-1,0 0 1,1 1 0,-1-1-1,1 0 1,1 0 217,-6 9 0,0-1 0,1 0 0,0 0 0,0 0 0,0 0-361,0 0 0,0-1 1,-1 1-1,2 0 0,0-1 1,1-2 360,3-6 0,2 0 0,0-1 0,0-1 0,1 0 0,0 0 19,-6 11 1,0 0 0,0-1 0,3-1 0,2-3-20,1 4 0,2-2 0,3-2 0,2-4 594,-3 5 0,2-5 0,6-3-594,5 9 0,6-10 0,3 1 3097,5-28-3097,27-38 0,44-1 0,6-1 0,14-6 213,-1-12 1,8-8-1,5-4-213,-4 2 0,5-2 0,2-4 0,3-4-139,-21 5 0,1-2 0,2-3 1,0-1-1,3-2 0,0-2 139,-2 0 0,2-3 0,0-1 0,2-2 0,1 0 0,1 0 0,0 1-327,-4 2 1,1 2 0,1-1 0,0 0-1,2-1 1,-1-1 0,2-1 0,-1-2 326,-11 5 0,0-2 0,0 0 0,0-2 0,1 0 0,1-1 0,-1 0 0,2-1 0,0 0 0,1 0-198,-2 1 1,1 0 0,1 0 0,1 0 0,0-1 0,0 0 0,1-1 0,-1 0 0,1-1 0,0-2 0,-1 0 197,-2 0 0,-1 0 0,0-2 0,0 0 0,0-1 0,1-1 0,-1 0 0,1-1 0,1 0 0,0 0 0,1 0 0,1 0-21,-5 3 1,1 1 0,0-2 0,2 1 0,-1-1 0,2-1 0,-1 1 0,1-1 0,0 1 0,-1-1 0,0 0 0,0 1 0,-1 0 0,0 0 20,-3 1 0,-1 1 0,1-1 0,-1 0 0,0 1 0,0-1 0,-1 1 0,1-1 0,-1 1 0,0 0 0,1 0 0,-1 0 0,0 0 0,0 0 0,5-3 0,1 0 0,-1 0 0,1-1 0,0 1 0,0 0 0,-1 0 0,0 1 0,-1 0 0,-1 1 0,0 0 0,-1 2 0,-2 1 0,11-7 0,-2 1 0,0 1 0,-2 1 0,0 0 0,-1 2 0,0 1 0,-2 0 0,1 2 0,-1 2 0,9-6 0,0 2 0,0 1 0,-2 1 0,0 2 0,-2 2 0,-1 3 0,-3 2 0,7-1 0,-2 1 0,-2 4 0,-1 3 0,-1 2 0,-1 5 0,5 2 0,1 4 0,-2 3 0,-4 4 0,-6 2 532,7 2 1,-8 5 0,-6 4-533,6 5 0,-15 10 2691,-10 28-2691,-41 6 0,-8 9 0,8 17 0,-6 7 521,-11-5 0,-8 5 1,-3 2-522,-5 7 0,-5 1 0,-5 2 123,0-16 1,-5 1 0,-2 1-1,-1 1-123,5-10 0,-1 1 0,-1 1 0,-2 0 0,0 1-587,-7 7 1,-2 1 0,-2 0 0,1 2 0,0 2 586,7-8 0,1 2 0,-1 0 0,0 2 0,0 0 0,-3 1-345,4-6 1,-2 2 0,-1-1 0,-1 2-1,1-1 1,-2 1 0,1 0 344,-2 2 0,0 1 0,-1 0 0,0 0 0,0 0 0,0 0 0,1-1-115,1-2 0,1 1 1,-1-1-1,1 0 1,0-1-1,0 0 1,0 0 114,0-2 0,1-1 0,-1 1 0,0-2 0,2 1 0,0-2 0,1-1-16,-1 3 0,1-1 0,1-1 0,1-1 0,0-1 0,1-2 16,-3 3 0,0 0 0,1-3 0,2-2 0,3-3 515,-9 17 1,3-5-1,4-9-515,-11 0 0,22-13 2687,47-14-2687,39-68 0,20-31 0,-9 8 0,5-7 0,6-5 0,-14 12 0,4-4 0,3-2 0,2-3 0,0-1 0,-3 2 0,2-3 0,1-2 0,0 0 0,2-1 0,2 1-31,-7 6 0,2-1 1,0 1-1,2-1 0,0 0 1,1-1-1,1-1 31,-3 3 0,0 0 0,2-2 0,0 0 0,1 0 0,-1 0 0,0-1 0,0 1-277,-2 0 1,0-1-1,0 1 1,0-1 0,0 0-1,-1 1 1,1 0 0,1 1 276,-1 0 0,1 0 0,1 1 0,-1 0 0,0 0 0,0 1 0,0 1 0,0 1-274,5-4 1,0 0-1,0 1 1,-1 1-1,1 2 1,-1 1-1,0 2 274,7-2 0,0 3 0,-1 1 0,1 2 0,-1 2 0,-1 2 48,8-2 0,1 1 0,-1 3 0,-2 3 1,-2 4-49,6 2 0,-1 4 0,-4 3 0,-4 4 504,3 1 0,-5 4 0,-6 4-504,5 3 0,-12 5 2897,-7 9-2897,-44 35 0,-15 11 0,-6 11 455,-4 6 0,-4 7 1,-3 5-456,-1-5 0,-3 3 0,-1 3 0,-1 3-113,1 0 1,0 4 0,-1 2 0,0 1 0,-1 1 112,-1 2 0,-1 1 0,1 1 0,-1 1 0,2-1-412,4-13 0,0 0 1,1 0-1,0 1 1,2-1-1,2 1 412,2 1 0,2 2 0,1-1 0,1 0 0,1-2 0,-1-2-469,-2 4 0,1-4 0,-1 0 0,2-1 0,2 2 469,0 5 0,2 2 0,1 0 0,2-2 0,5-4 120,5 0 0,4-2 0,2-3 1,-2-1-121,0 21 0,-1-2 0,11-6 0,15-11 0,9-5 0,0-6 0,9 11 0,5-8 0,-12-25 0,5-4 0,1-7 791,21-1 1,6-10-792,-16-11 0,4-5 0,2-3 0,12 0 0,2-4 0,3-7 67,-14-8 0,1-6 1,2-4-1,3 1-67,-6 5 0,3-1 0,1 0 0,0-3 0,-2-3 0,0-7 0,-2-4 0,0-3 0,1 0 0,4 1 0,-4 4 0,2-1 0,2 1 0,1-1 0,-1 1 0,-2-1-253,-2 0 0,-1-1 0,-1 0 0,0 1 0,1 0 0,1 2 253,0 1 0,1 2 0,0 0 0,0 1 0,0 1 0,-1 0-223,12-4 0,0 1 0,-1 0 0,-2 3 1,-1 4 222,7 1 0,-3 5 0,-1 1 0,-1 3 248,-8 3 0,0 1 0,-3 2 1,-5 1-249,0 0 0,-5 2 0,-6 2 1344,2 2 1,-11 2-1345,-8 3 4021,-31 5-4021,-8 5 5285,-1 14-5285,-4 42 0,0-9 0,0 8-133,0 27 0,0 8 133,0-24 0,1 2 0,-2 1-1085,-3-2 1,-2-1-1,2 3 1085,2 10 0,2 2 0,-1-3 0,-4-14 0,0-3 0,1 1-437,2 6 1,3 1-1,0-8 437,-2-4 0,2-7 0,7 26 0,2-66 2438,18-15-2438,42-5 0,-18-2 0,6-4 494,26-15 0,7-8-494,-24 6 0,3-3 0,-2-6-744,2-15 1,-1-8 0,3 0 743,-7 12 0,2 0 0,1-1 0,-1-2-813,-1-3 0,0-3 0,0 0 0,1 3 813,3 2 0,1 2 0,0 2 0,-3 5 0,11-1 0,-3 5 0,-5 1-59,1-9 0,-9 11 59,3 26 411,-43-5 1,-18 6-1,-1 0 1</inkml:trace>
</inkml:ink>
</file>

<file path=ppt/media/image1.png>
</file>

<file path=ppt/media/image10.jpeg>
</file>

<file path=ppt/media/image11.png>
</file>

<file path=ppt/media/image12.jpeg>
</file>

<file path=ppt/media/image13.png>
</file>

<file path=ppt/media/image14.png>
</file>

<file path=ppt/media/image15.jpeg>
</file>

<file path=ppt/media/image16.gif>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gif>
</file>

<file path=ppt/media/image26.jpe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AEEF07-19F7-D648-AB53-F0DD32471323}" type="datetimeFigureOut">
              <a:rPr lang="en-US" smtClean="0"/>
              <a:t>4/15/19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GRADLE :: For Maven users :: Rodislav MOLDOVAN</a:t>
            </a:r>
          </a:p>
          <a:p>
            <a:r>
              <a:rPr lang="en-US"/>
              <a:t>
GRADLE :: For Maven users :: Rodislav MOLDOVAN</a:t>
            </a:r>
          </a:p>
          <a:p>
            <a:r>
              <a:rPr lang="en-US"/>
              <a:t>
GRADLE :: For Maven Users :: Rodislav MOLDOVAN</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4C56C3-5761-D046-BA7A-52797A487169}" type="slidenum">
              <a:rPr lang="en-US" smtClean="0"/>
              <a:t>‹N°›</a:t>
            </a:fld>
            <a:endParaRPr lang="en-US"/>
          </a:p>
        </p:txBody>
      </p:sp>
    </p:spTree>
    <p:extLst>
      <p:ext uri="{BB962C8B-B14F-4D97-AF65-F5344CB8AC3E}">
        <p14:creationId xmlns:p14="http://schemas.microsoft.com/office/powerpoint/2010/main" val="3591779246"/>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pied de page 3"/>
          <p:cNvSpPr>
            <a:spLocks noGrp="1"/>
          </p:cNvSpPr>
          <p:nvPr>
            <p:ph type="ftr" sz="quarter" idx="4"/>
          </p:nvPr>
        </p:nvSpPr>
        <p:spPr/>
        <p:txBody>
          <a:bodyPr/>
          <a:lstStyle/>
          <a:p>
            <a:r>
              <a:rPr lang="en-US"/>
              <a:t>GRADLE :: For Maven users :: Rodislav MOLDOVAN</a:t>
            </a:r>
          </a:p>
          <a:p>
            <a:r>
              <a:rPr lang="en-US"/>
              <a:t>
GRADLE :: For Maven users :: Rodislav MOLDOVAN</a:t>
            </a:r>
          </a:p>
          <a:p>
            <a:r>
              <a:rPr lang="en-US"/>
              <a:t>
GRADLE :: For Maven Users :: Rodislav MOLDOVAN</a:t>
            </a:r>
          </a:p>
        </p:txBody>
      </p:sp>
    </p:spTree>
    <p:extLst>
      <p:ext uri="{BB962C8B-B14F-4D97-AF65-F5344CB8AC3E}">
        <p14:creationId xmlns:p14="http://schemas.microsoft.com/office/powerpoint/2010/main" val="2893838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Master" Target="../slideMasters/slideMaster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0EF4CC-763E-DE4F-B83F-EFFA892A42D4}"/>
              </a:ext>
            </a:extLst>
          </p:cNvPr>
          <p:cNvSpPr/>
          <p:nvPr userDrawn="1"/>
        </p:nvSpPr>
        <p:spPr>
          <a:xfrm>
            <a:off x="0" y="0"/>
            <a:ext cx="211015" cy="6858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E20D8C-CADA-774C-92F4-9488802381DE}"/>
              </a:ext>
            </a:extLst>
          </p:cNvPr>
          <p:cNvSpPr/>
          <p:nvPr userDrawn="1"/>
        </p:nvSpPr>
        <p:spPr>
          <a:xfrm>
            <a:off x="586154" y="415113"/>
            <a:ext cx="827999" cy="90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A73BF18-B568-9247-AF54-51BE5B8C611A}"/>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10" name="Content Placeholder 2">
            <a:extLst>
              <a:ext uri="{FF2B5EF4-FFF2-40B4-BE49-F238E27FC236}">
                <a16:creationId xmlns:a16="http://schemas.microsoft.com/office/drawing/2014/main" id="{263B980E-D687-F147-9C12-42BCA101F349}"/>
              </a:ext>
            </a:extLst>
          </p:cNvPr>
          <p:cNvSpPr>
            <a:spLocks noGrp="1"/>
          </p:cNvSpPr>
          <p:nvPr>
            <p:ph sz="half" idx="1"/>
          </p:nvPr>
        </p:nvSpPr>
        <p:spPr>
          <a:xfrm>
            <a:off x="586154" y="1631092"/>
            <a:ext cx="10807093"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1" name="Subtitle">
            <a:extLst>
              <a:ext uri="{FF2B5EF4-FFF2-40B4-BE49-F238E27FC236}">
                <a16:creationId xmlns:a16="http://schemas.microsoft.com/office/drawing/2014/main" id="{75092882-13EA-FD45-A996-176EA7DDF435}"/>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467470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CFB768C-324E-0C49-8C0F-6D61E49CDED1}"/>
              </a:ext>
            </a:extLst>
          </p:cNvPr>
          <p:cNvSpPr/>
          <p:nvPr userDrawn="1"/>
        </p:nvSpPr>
        <p:spPr>
          <a:xfrm>
            <a:off x="0" y="0"/>
            <a:ext cx="211015"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5BE940C-1123-8D40-89BB-9D6984821F2F}"/>
              </a:ext>
            </a:extLst>
          </p:cNvPr>
          <p:cNvSpPr/>
          <p:nvPr userDrawn="1"/>
        </p:nvSpPr>
        <p:spPr>
          <a:xfrm>
            <a:off x="586154" y="415113"/>
            <a:ext cx="827999" cy="9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C25C51-971E-3145-9A54-FC8D17FE811E}"/>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6" name="Content Placeholder 2">
            <a:extLst>
              <a:ext uri="{FF2B5EF4-FFF2-40B4-BE49-F238E27FC236}">
                <a16:creationId xmlns:a16="http://schemas.microsoft.com/office/drawing/2014/main" id="{06F754D1-8994-1A48-BBFF-F45F878E295B}"/>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7" name="Content Placeholder 2">
            <a:extLst>
              <a:ext uri="{FF2B5EF4-FFF2-40B4-BE49-F238E27FC236}">
                <a16:creationId xmlns:a16="http://schemas.microsoft.com/office/drawing/2014/main" id="{0C118B48-D681-2C42-890E-5826A05F317F}"/>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Subtitle">
            <a:extLst>
              <a:ext uri="{FF2B5EF4-FFF2-40B4-BE49-F238E27FC236}">
                <a16:creationId xmlns:a16="http://schemas.microsoft.com/office/drawing/2014/main" id="{A25375BE-7D98-7742-B9C9-B135456D16C6}"/>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1240597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0EF4CC-763E-DE4F-B83F-EFFA892A42D4}"/>
              </a:ext>
            </a:extLst>
          </p:cNvPr>
          <p:cNvSpPr/>
          <p:nvPr userDrawn="1"/>
        </p:nvSpPr>
        <p:spPr>
          <a:xfrm>
            <a:off x="0" y="0"/>
            <a:ext cx="211015" cy="6858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E20D8C-CADA-774C-92F4-9488802381DE}"/>
              </a:ext>
            </a:extLst>
          </p:cNvPr>
          <p:cNvSpPr/>
          <p:nvPr userDrawn="1"/>
        </p:nvSpPr>
        <p:spPr>
          <a:xfrm>
            <a:off x="586154" y="415113"/>
            <a:ext cx="827999" cy="90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A73BF18-B568-9247-AF54-51BE5B8C611A}"/>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6" name="Content Placeholder 2">
            <a:extLst>
              <a:ext uri="{FF2B5EF4-FFF2-40B4-BE49-F238E27FC236}">
                <a16:creationId xmlns:a16="http://schemas.microsoft.com/office/drawing/2014/main" id="{FE0C6A79-9236-7245-A111-FB0ABEE84E98}"/>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1" name="Content Placeholder 2">
            <a:extLst>
              <a:ext uri="{FF2B5EF4-FFF2-40B4-BE49-F238E27FC236}">
                <a16:creationId xmlns:a16="http://schemas.microsoft.com/office/drawing/2014/main" id="{B8DA6B73-A858-BD4B-8848-50316DDA4D43}"/>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6" name="Subtitle">
            <a:extLst>
              <a:ext uri="{FF2B5EF4-FFF2-40B4-BE49-F238E27FC236}">
                <a16:creationId xmlns:a16="http://schemas.microsoft.com/office/drawing/2014/main" id="{2AC84BF1-9C09-2948-A9E9-DD7E3304F2AD}"/>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0" name="Ellipse 23">
            <a:extLst>
              <a:ext uri="{FF2B5EF4-FFF2-40B4-BE49-F238E27FC236}">
                <a16:creationId xmlns:a16="http://schemas.microsoft.com/office/drawing/2014/main" id="{E376327F-BBEE-614F-903E-3124FA434849}"/>
              </a:ext>
            </a:extLst>
          </p:cNvPr>
          <p:cNvSpPr/>
          <p:nvPr userDrawn="1"/>
        </p:nvSpPr>
        <p:spPr>
          <a:xfrm>
            <a:off x="9461031" y="-564333"/>
            <a:ext cx="3221696" cy="322169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9285904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2A29AF7-0A98-2547-8C57-2ED8AEC9F9E7}"/>
              </a:ext>
            </a:extLst>
          </p:cNvPr>
          <p:cNvSpPr/>
          <p:nvPr userDrawn="1"/>
        </p:nvSpPr>
        <p:spPr>
          <a:xfrm>
            <a:off x="0" y="0"/>
            <a:ext cx="21101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108DFC4-0207-2145-B919-E81D58DF2F69}"/>
              </a:ext>
            </a:extLst>
          </p:cNvPr>
          <p:cNvSpPr/>
          <p:nvPr userDrawn="1"/>
        </p:nvSpPr>
        <p:spPr>
          <a:xfrm>
            <a:off x="586154" y="415113"/>
            <a:ext cx="827999"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6F48AB8C-B67A-AF4C-B12A-C37AEAC2906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8" name="Content Placeholder 2">
            <a:extLst>
              <a:ext uri="{FF2B5EF4-FFF2-40B4-BE49-F238E27FC236}">
                <a16:creationId xmlns:a16="http://schemas.microsoft.com/office/drawing/2014/main" id="{32E7B294-7682-1042-8AC2-62FC51FB1D5F}"/>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Content Placeholder 2">
            <a:extLst>
              <a:ext uri="{FF2B5EF4-FFF2-40B4-BE49-F238E27FC236}">
                <a16:creationId xmlns:a16="http://schemas.microsoft.com/office/drawing/2014/main" id="{3849C955-8F48-DB43-B941-FC7C366A1494}"/>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Subtitle">
            <a:extLst>
              <a:ext uri="{FF2B5EF4-FFF2-40B4-BE49-F238E27FC236}">
                <a16:creationId xmlns:a16="http://schemas.microsoft.com/office/drawing/2014/main" id="{59AFA0B6-9159-C748-B597-3F3A19B454C4}"/>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1" name="Ellipse 23">
            <a:extLst>
              <a:ext uri="{FF2B5EF4-FFF2-40B4-BE49-F238E27FC236}">
                <a16:creationId xmlns:a16="http://schemas.microsoft.com/office/drawing/2014/main" id="{3B323190-1A22-1F4B-8ADF-4C85297121C4}"/>
              </a:ext>
            </a:extLst>
          </p:cNvPr>
          <p:cNvSpPr/>
          <p:nvPr userDrawn="1"/>
        </p:nvSpPr>
        <p:spPr>
          <a:xfrm>
            <a:off x="9461031" y="-564333"/>
            <a:ext cx="3221696" cy="322169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9950739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A1D20D-880D-AF4A-840F-831D60AF1488}"/>
              </a:ext>
            </a:extLst>
          </p:cNvPr>
          <p:cNvSpPr/>
          <p:nvPr userDrawn="1"/>
        </p:nvSpPr>
        <p:spPr>
          <a:xfrm>
            <a:off x="0" y="0"/>
            <a:ext cx="21101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D40BDBC-2073-9846-BE9E-5F63EB87FB05}"/>
              </a:ext>
            </a:extLst>
          </p:cNvPr>
          <p:cNvSpPr/>
          <p:nvPr userDrawn="1"/>
        </p:nvSpPr>
        <p:spPr>
          <a:xfrm>
            <a:off x="586154" y="415113"/>
            <a:ext cx="827999" cy="9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81CA5125-29E7-E94C-B283-E20B13868161}"/>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8" name="Content Placeholder 2">
            <a:extLst>
              <a:ext uri="{FF2B5EF4-FFF2-40B4-BE49-F238E27FC236}">
                <a16:creationId xmlns:a16="http://schemas.microsoft.com/office/drawing/2014/main" id="{D18CEC6C-9AD5-444C-8C29-3D5212F25AA7}"/>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Content Placeholder 2">
            <a:extLst>
              <a:ext uri="{FF2B5EF4-FFF2-40B4-BE49-F238E27FC236}">
                <a16:creationId xmlns:a16="http://schemas.microsoft.com/office/drawing/2014/main" id="{620C6462-E75F-614B-AB83-48EF160D8B47}"/>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Subtitle">
            <a:extLst>
              <a:ext uri="{FF2B5EF4-FFF2-40B4-BE49-F238E27FC236}">
                <a16:creationId xmlns:a16="http://schemas.microsoft.com/office/drawing/2014/main" id="{5D93C7A2-00D4-D246-B53F-451A4DB52421}"/>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1" name="Ellipse 23">
            <a:extLst>
              <a:ext uri="{FF2B5EF4-FFF2-40B4-BE49-F238E27FC236}">
                <a16:creationId xmlns:a16="http://schemas.microsoft.com/office/drawing/2014/main" id="{A12230BB-459E-0348-B4D9-CF96940DA397}"/>
              </a:ext>
            </a:extLst>
          </p:cNvPr>
          <p:cNvSpPr/>
          <p:nvPr userDrawn="1"/>
        </p:nvSpPr>
        <p:spPr>
          <a:xfrm>
            <a:off x="9461031" y="-564333"/>
            <a:ext cx="3221696" cy="32216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42337347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22D5A8-4A75-5446-AD0C-47AB492A4C33}"/>
              </a:ext>
            </a:extLst>
          </p:cNvPr>
          <p:cNvSpPr/>
          <p:nvPr userDrawn="1"/>
        </p:nvSpPr>
        <p:spPr>
          <a:xfrm>
            <a:off x="0" y="0"/>
            <a:ext cx="211015"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D0C2485-6356-3541-B6A8-61D211EEEBB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5" name="Rectangle 4">
            <a:extLst>
              <a:ext uri="{FF2B5EF4-FFF2-40B4-BE49-F238E27FC236}">
                <a16:creationId xmlns:a16="http://schemas.microsoft.com/office/drawing/2014/main" id="{0E926E99-AB09-604D-9471-5E83B80CB4E4}"/>
              </a:ext>
            </a:extLst>
          </p:cNvPr>
          <p:cNvSpPr/>
          <p:nvPr userDrawn="1"/>
        </p:nvSpPr>
        <p:spPr>
          <a:xfrm>
            <a:off x="586154" y="415113"/>
            <a:ext cx="827999" cy="9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546F69FF-8811-954F-AD05-5EC51BE9D8CB}"/>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Content Placeholder 2">
            <a:extLst>
              <a:ext uri="{FF2B5EF4-FFF2-40B4-BE49-F238E27FC236}">
                <a16:creationId xmlns:a16="http://schemas.microsoft.com/office/drawing/2014/main" id="{B0D26E25-6991-9A44-87D2-350442CA3A8B}"/>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Subtitle">
            <a:extLst>
              <a:ext uri="{FF2B5EF4-FFF2-40B4-BE49-F238E27FC236}">
                <a16:creationId xmlns:a16="http://schemas.microsoft.com/office/drawing/2014/main" id="{465793A3-E546-A444-818F-682CD26C6B0F}"/>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0" name="Ellipse 23">
            <a:extLst>
              <a:ext uri="{FF2B5EF4-FFF2-40B4-BE49-F238E27FC236}">
                <a16:creationId xmlns:a16="http://schemas.microsoft.com/office/drawing/2014/main" id="{89EEB1DC-7642-CA4E-AC4B-D496AD8FC4E7}"/>
              </a:ext>
            </a:extLst>
          </p:cNvPr>
          <p:cNvSpPr/>
          <p:nvPr userDrawn="1"/>
        </p:nvSpPr>
        <p:spPr>
          <a:xfrm>
            <a:off x="9461031" y="-564333"/>
            <a:ext cx="3221696" cy="322169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9273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CFB768C-324E-0C49-8C0F-6D61E49CDED1}"/>
              </a:ext>
            </a:extLst>
          </p:cNvPr>
          <p:cNvSpPr/>
          <p:nvPr userDrawn="1"/>
        </p:nvSpPr>
        <p:spPr>
          <a:xfrm>
            <a:off x="0" y="0"/>
            <a:ext cx="211015"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5BE940C-1123-8D40-89BB-9D6984821F2F}"/>
              </a:ext>
            </a:extLst>
          </p:cNvPr>
          <p:cNvSpPr/>
          <p:nvPr userDrawn="1"/>
        </p:nvSpPr>
        <p:spPr>
          <a:xfrm>
            <a:off x="586154" y="415113"/>
            <a:ext cx="827999" cy="9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C25C51-971E-3145-9A54-FC8D17FE811E}"/>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6" name="Content Placeholder 2">
            <a:extLst>
              <a:ext uri="{FF2B5EF4-FFF2-40B4-BE49-F238E27FC236}">
                <a16:creationId xmlns:a16="http://schemas.microsoft.com/office/drawing/2014/main" id="{06F754D1-8994-1A48-BBFF-F45F878E295B}"/>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7" name="Content Placeholder 2">
            <a:extLst>
              <a:ext uri="{FF2B5EF4-FFF2-40B4-BE49-F238E27FC236}">
                <a16:creationId xmlns:a16="http://schemas.microsoft.com/office/drawing/2014/main" id="{0C118B48-D681-2C42-890E-5826A05F317F}"/>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Subtitle">
            <a:extLst>
              <a:ext uri="{FF2B5EF4-FFF2-40B4-BE49-F238E27FC236}">
                <a16:creationId xmlns:a16="http://schemas.microsoft.com/office/drawing/2014/main" id="{A25375BE-7D98-7742-B9C9-B135456D16C6}"/>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9" name="Ellipse 23">
            <a:extLst>
              <a:ext uri="{FF2B5EF4-FFF2-40B4-BE49-F238E27FC236}">
                <a16:creationId xmlns:a16="http://schemas.microsoft.com/office/drawing/2014/main" id="{816A73DE-553D-3140-BF0A-0D927D5AE47C}"/>
              </a:ext>
            </a:extLst>
          </p:cNvPr>
          <p:cNvSpPr/>
          <p:nvPr userDrawn="1"/>
        </p:nvSpPr>
        <p:spPr>
          <a:xfrm>
            <a:off x="9461031" y="-564333"/>
            <a:ext cx="3221696" cy="322169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441025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B811E17-D33F-4A47-A664-EAC7312937E1}"/>
              </a:ext>
            </a:extLst>
          </p:cNvPr>
          <p:cNvSpPr/>
          <p:nvPr userDrawn="1"/>
        </p:nvSpPr>
        <p:spPr>
          <a:xfrm rot="18900000">
            <a:off x="10380377" y="-1811622"/>
            <a:ext cx="3623244" cy="36232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1E0EF4CC-763E-DE4F-B83F-EFFA892A42D4}"/>
              </a:ext>
            </a:extLst>
          </p:cNvPr>
          <p:cNvSpPr/>
          <p:nvPr userDrawn="1"/>
        </p:nvSpPr>
        <p:spPr>
          <a:xfrm>
            <a:off x="0" y="0"/>
            <a:ext cx="211015" cy="6858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E20D8C-CADA-774C-92F4-9488802381DE}"/>
              </a:ext>
            </a:extLst>
          </p:cNvPr>
          <p:cNvSpPr/>
          <p:nvPr userDrawn="1"/>
        </p:nvSpPr>
        <p:spPr>
          <a:xfrm>
            <a:off x="586154" y="415113"/>
            <a:ext cx="827999" cy="90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A73BF18-B568-9247-AF54-51BE5B8C611A}"/>
              </a:ext>
            </a:extLst>
          </p:cNvPr>
          <p:cNvSpPr>
            <a:spLocks noGrp="1"/>
          </p:cNvSpPr>
          <p:nvPr>
            <p:ph type="ctrTitle"/>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11" name="Subtitle">
            <a:extLst>
              <a:ext uri="{FF2B5EF4-FFF2-40B4-BE49-F238E27FC236}">
                <a16:creationId xmlns:a16="http://schemas.microsoft.com/office/drawing/2014/main" id="{413A1C1F-A167-5A46-8896-DC79261A44E7}"/>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2" name="Content Placeholder 2">
            <a:extLst>
              <a:ext uri="{FF2B5EF4-FFF2-40B4-BE49-F238E27FC236}">
                <a16:creationId xmlns:a16="http://schemas.microsoft.com/office/drawing/2014/main" id="{90224DD0-BD59-904F-966B-F97BC83F7803}"/>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3" name="Content Placeholder 2">
            <a:extLst>
              <a:ext uri="{FF2B5EF4-FFF2-40B4-BE49-F238E27FC236}">
                <a16:creationId xmlns:a16="http://schemas.microsoft.com/office/drawing/2014/main" id="{962256CB-3A58-504E-A22C-2665E16D3AA6}"/>
              </a:ext>
            </a:extLst>
          </p:cNvPr>
          <p:cNvSpPr>
            <a:spLocks noGrp="1"/>
          </p:cNvSpPr>
          <p:nvPr>
            <p:ph sz="half" idx="11"/>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1757725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DFEFF7C-FCEB-BE48-8DE9-460F89574516}"/>
              </a:ext>
            </a:extLst>
          </p:cNvPr>
          <p:cNvSpPr/>
          <p:nvPr userDrawn="1"/>
        </p:nvSpPr>
        <p:spPr>
          <a:xfrm rot="18900000">
            <a:off x="10380377" y="-1811622"/>
            <a:ext cx="3623244" cy="362324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62A29AF7-0A98-2547-8C57-2ED8AEC9F9E7}"/>
              </a:ext>
            </a:extLst>
          </p:cNvPr>
          <p:cNvSpPr/>
          <p:nvPr userDrawn="1"/>
        </p:nvSpPr>
        <p:spPr>
          <a:xfrm>
            <a:off x="0" y="0"/>
            <a:ext cx="21101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108DFC4-0207-2145-B919-E81D58DF2F69}"/>
              </a:ext>
            </a:extLst>
          </p:cNvPr>
          <p:cNvSpPr/>
          <p:nvPr userDrawn="1"/>
        </p:nvSpPr>
        <p:spPr>
          <a:xfrm>
            <a:off x="586154" y="415113"/>
            <a:ext cx="827999"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6F48AB8C-B67A-AF4C-B12A-C37AEAC2906F}"/>
              </a:ext>
            </a:extLst>
          </p:cNvPr>
          <p:cNvSpPr>
            <a:spLocks noGrp="1"/>
          </p:cNvSpPr>
          <p:nvPr>
            <p:ph type="ctrTitle"/>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9" name="Subtitle">
            <a:extLst>
              <a:ext uri="{FF2B5EF4-FFF2-40B4-BE49-F238E27FC236}">
                <a16:creationId xmlns:a16="http://schemas.microsoft.com/office/drawing/2014/main" id="{D3FEFD0F-F985-0E44-B0DC-20755626BB97}"/>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0" name="Content Placeholder 2">
            <a:extLst>
              <a:ext uri="{FF2B5EF4-FFF2-40B4-BE49-F238E27FC236}">
                <a16:creationId xmlns:a16="http://schemas.microsoft.com/office/drawing/2014/main" id="{B7D218A9-5CF0-5747-8BB0-CBB57E04FAC5}"/>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1" name="Content Placeholder 2">
            <a:extLst>
              <a:ext uri="{FF2B5EF4-FFF2-40B4-BE49-F238E27FC236}">
                <a16:creationId xmlns:a16="http://schemas.microsoft.com/office/drawing/2014/main" id="{F2937A1D-577C-D044-94A0-0B2782D8D275}"/>
              </a:ext>
            </a:extLst>
          </p:cNvPr>
          <p:cNvSpPr>
            <a:spLocks noGrp="1"/>
          </p:cNvSpPr>
          <p:nvPr>
            <p:ph sz="half" idx="11"/>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3251634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02C847-1202-F844-99F3-D137CBB62CC6}"/>
              </a:ext>
            </a:extLst>
          </p:cNvPr>
          <p:cNvSpPr/>
          <p:nvPr userDrawn="1"/>
        </p:nvSpPr>
        <p:spPr>
          <a:xfrm rot="18900000">
            <a:off x="10380377" y="-1811622"/>
            <a:ext cx="3623244" cy="362324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4EA1D20D-880D-AF4A-840F-831D60AF1488}"/>
              </a:ext>
            </a:extLst>
          </p:cNvPr>
          <p:cNvSpPr/>
          <p:nvPr userDrawn="1"/>
        </p:nvSpPr>
        <p:spPr>
          <a:xfrm>
            <a:off x="0" y="0"/>
            <a:ext cx="21101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D40BDBC-2073-9846-BE9E-5F63EB87FB05}"/>
              </a:ext>
            </a:extLst>
          </p:cNvPr>
          <p:cNvSpPr/>
          <p:nvPr userDrawn="1"/>
        </p:nvSpPr>
        <p:spPr>
          <a:xfrm>
            <a:off x="586154" y="415113"/>
            <a:ext cx="827999" cy="9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81CA5125-29E7-E94C-B283-E20B13868161}"/>
              </a:ext>
            </a:extLst>
          </p:cNvPr>
          <p:cNvSpPr>
            <a:spLocks noGrp="1"/>
          </p:cNvSpPr>
          <p:nvPr>
            <p:ph type="ctrTitle"/>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9" name="Subtitle">
            <a:extLst>
              <a:ext uri="{FF2B5EF4-FFF2-40B4-BE49-F238E27FC236}">
                <a16:creationId xmlns:a16="http://schemas.microsoft.com/office/drawing/2014/main" id="{BBBEC359-BC56-A540-A03D-5535AC3537B5}"/>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10" name="Content Placeholder 2">
            <a:extLst>
              <a:ext uri="{FF2B5EF4-FFF2-40B4-BE49-F238E27FC236}">
                <a16:creationId xmlns:a16="http://schemas.microsoft.com/office/drawing/2014/main" id="{DAA40C78-5DEE-D44C-97FE-EF78BB32BB71}"/>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1" name="Content Placeholder 2">
            <a:extLst>
              <a:ext uri="{FF2B5EF4-FFF2-40B4-BE49-F238E27FC236}">
                <a16:creationId xmlns:a16="http://schemas.microsoft.com/office/drawing/2014/main" id="{9E2CC6D9-B2F5-EE41-A4F0-8ABD8478F421}"/>
              </a:ext>
            </a:extLst>
          </p:cNvPr>
          <p:cNvSpPr>
            <a:spLocks noGrp="1"/>
          </p:cNvSpPr>
          <p:nvPr>
            <p:ph sz="half" idx="11"/>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34660928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593539B-E2BE-B24D-9793-89338367E2A1}"/>
              </a:ext>
            </a:extLst>
          </p:cNvPr>
          <p:cNvSpPr/>
          <p:nvPr userDrawn="1"/>
        </p:nvSpPr>
        <p:spPr>
          <a:xfrm rot="18900000">
            <a:off x="10380377" y="-1811622"/>
            <a:ext cx="3623244" cy="36232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FE22D5A8-4A75-5446-AD0C-47AB492A4C33}"/>
              </a:ext>
            </a:extLst>
          </p:cNvPr>
          <p:cNvSpPr/>
          <p:nvPr userDrawn="1"/>
        </p:nvSpPr>
        <p:spPr>
          <a:xfrm>
            <a:off x="0" y="0"/>
            <a:ext cx="211015"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D0C2485-6356-3541-B6A8-61D211EEEBBF}"/>
              </a:ext>
            </a:extLst>
          </p:cNvPr>
          <p:cNvSpPr>
            <a:spLocks noGrp="1"/>
          </p:cNvSpPr>
          <p:nvPr>
            <p:ph type="ctrTitle"/>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5" name="Rectangle 4">
            <a:extLst>
              <a:ext uri="{FF2B5EF4-FFF2-40B4-BE49-F238E27FC236}">
                <a16:creationId xmlns:a16="http://schemas.microsoft.com/office/drawing/2014/main" id="{0E926E99-AB09-604D-9471-5E83B80CB4E4}"/>
              </a:ext>
            </a:extLst>
          </p:cNvPr>
          <p:cNvSpPr/>
          <p:nvPr userDrawn="1"/>
        </p:nvSpPr>
        <p:spPr>
          <a:xfrm>
            <a:off x="586154" y="415113"/>
            <a:ext cx="827999" cy="9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ubtitle">
            <a:extLst>
              <a:ext uri="{FF2B5EF4-FFF2-40B4-BE49-F238E27FC236}">
                <a16:creationId xmlns:a16="http://schemas.microsoft.com/office/drawing/2014/main" id="{45E3EA75-F7B2-2E42-B9CF-53C57377788B}"/>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9" name="Content Placeholder 2">
            <a:extLst>
              <a:ext uri="{FF2B5EF4-FFF2-40B4-BE49-F238E27FC236}">
                <a16:creationId xmlns:a16="http://schemas.microsoft.com/office/drawing/2014/main" id="{F3D997A9-0FB9-7F45-9A10-1A84611A3BE3}"/>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Content Placeholder 2">
            <a:extLst>
              <a:ext uri="{FF2B5EF4-FFF2-40B4-BE49-F238E27FC236}">
                <a16:creationId xmlns:a16="http://schemas.microsoft.com/office/drawing/2014/main" id="{4E200547-D777-D84B-A60D-A90A5CBC64B6}"/>
              </a:ext>
            </a:extLst>
          </p:cNvPr>
          <p:cNvSpPr>
            <a:spLocks noGrp="1"/>
          </p:cNvSpPr>
          <p:nvPr>
            <p:ph sz="half" idx="11"/>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11112944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2A29AF7-0A98-2547-8C57-2ED8AEC9F9E7}"/>
              </a:ext>
            </a:extLst>
          </p:cNvPr>
          <p:cNvSpPr/>
          <p:nvPr userDrawn="1"/>
        </p:nvSpPr>
        <p:spPr>
          <a:xfrm>
            <a:off x="0" y="0"/>
            <a:ext cx="21101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108DFC4-0207-2145-B919-E81D58DF2F69}"/>
              </a:ext>
            </a:extLst>
          </p:cNvPr>
          <p:cNvSpPr/>
          <p:nvPr userDrawn="1"/>
        </p:nvSpPr>
        <p:spPr>
          <a:xfrm>
            <a:off x="586154" y="415113"/>
            <a:ext cx="827999"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6F48AB8C-B67A-AF4C-B12A-C37AEAC2906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7" name="Content Placeholder 2">
            <a:extLst>
              <a:ext uri="{FF2B5EF4-FFF2-40B4-BE49-F238E27FC236}">
                <a16:creationId xmlns:a16="http://schemas.microsoft.com/office/drawing/2014/main" id="{3908A201-5504-1A45-9FB5-A1FFD87C0D7F}"/>
              </a:ext>
            </a:extLst>
          </p:cNvPr>
          <p:cNvSpPr>
            <a:spLocks noGrp="1"/>
          </p:cNvSpPr>
          <p:nvPr>
            <p:ph sz="half" idx="1"/>
          </p:nvPr>
        </p:nvSpPr>
        <p:spPr>
          <a:xfrm>
            <a:off x="586154" y="1631092"/>
            <a:ext cx="10807093"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Subtitle">
            <a:extLst>
              <a:ext uri="{FF2B5EF4-FFF2-40B4-BE49-F238E27FC236}">
                <a16:creationId xmlns:a16="http://schemas.microsoft.com/office/drawing/2014/main" id="{2B6ACFB4-30DE-7542-BCF3-1123BC744444}"/>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213116198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06FDAE6-CFF9-C445-87E7-A174C08F4D2B}"/>
              </a:ext>
            </a:extLst>
          </p:cNvPr>
          <p:cNvSpPr/>
          <p:nvPr userDrawn="1"/>
        </p:nvSpPr>
        <p:spPr>
          <a:xfrm rot="18900000">
            <a:off x="10380377" y="-1811622"/>
            <a:ext cx="3623244" cy="36232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Rectangle 2">
            <a:extLst>
              <a:ext uri="{FF2B5EF4-FFF2-40B4-BE49-F238E27FC236}">
                <a16:creationId xmlns:a16="http://schemas.microsoft.com/office/drawing/2014/main" id="{6CFB768C-324E-0C49-8C0F-6D61E49CDED1}"/>
              </a:ext>
            </a:extLst>
          </p:cNvPr>
          <p:cNvSpPr/>
          <p:nvPr userDrawn="1"/>
        </p:nvSpPr>
        <p:spPr>
          <a:xfrm>
            <a:off x="0" y="0"/>
            <a:ext cx="211015"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5BE940C-1123-8D40-89BB-9D6984821F2F}"/>
              </a:ext>
            </a:extLst>
          </p:cNvPr>
          <p:cNvSpPr/>
          <p:nvPr userDrawn="1"/>
        </p:nvSpPr>
        <p:spPr>
          <a:xfrm>
            <a:off x="586154" y="415113"/>
            <a:ext cx="827999" cy="9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C25C51-971E-3145-9A54-FC8D17FE811E}"/>
              </a:ext>
            </a:extLst>
          </p:cNvPr>
          <p:cNvSpPr>
            <a:spLocks noGrp="1"/>
          </p:cNvSpPr>
          <p:nvPr>
            <p:ph type="ctrTitle"/>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8" name="Subtitle">
            <a:extLst>
              <a:ext uri="{FF2B5EF4-FFF2-40B4-BE49-F238E27FC236}">
                <a16:creationId xmlns:a16="http://schemas.microsoft.com/office/drawing/2014/main" id="{FCED0FDC-D7B5-9C4A-9FAF-50C737766BBA}"/>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9" name="Content Placeholder 2">
            <a:extLst>
              <a:ext uri="{FF2B5EF4-FFF2-40B4-BE49-F238E27FC236}">
                <a16:creationId xmlns:a16="http://schemas.microsoft.com/office/drawing/2014/main" id="{44E4A0C0-C2B5-9046-A187-398D860F07D1}"/>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Content Placeholder 2">
            <a:extLst>
              <a:ext uri="{FF2B5EF4-FFF2-40B4-BE49-F238E27FC236}">
                <a16:creationId xmlns:a16="http://schemas.microsoft.com/office/drawing/2014/main" id="{EAFE96E7-BBCC-5D4D-A20C-85237AFF8B42}"/>
              </a:ext>
            </a:extLst>
          </p:cNvPr>
          <p:cNvSpPr>
            <a:spLocks noGrp="1"/>
          </p:cNvSpPr>
          <p:nvPr>
            <p:ph sz="half" idx="11"/>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Tree>
    <p:extLst>
      <p:ext uri="{BB962C8B-B14F-4D97-AF65-F5344CB8AC3E}">
        <p14:creationId xmlns:p14="http://schemas.microsoft.com/office/powerpoint/2010/main" val="415920393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0380568-2EC5-C94D-A522-49A1F847FD7A}"/>
              </a:ext>
            </a:extLst>
          </p:cNvPr>
          <p:cNvPicPr>
            <a:picLocks noChangeAspect="1"/>
          </p:cNvPicPr>
          <p:nvPr userDrawn="1"/>
        </p:nvPicPr>
        <p:blipFill>
          <a:blip r:embed="rId2"/>
          <a:stretch>
            <a:fillRect/>
          </a:stretch>
        </p:blipFill>
        <p:spPr>
          <a:xfrm>
            <a:off x="5447044" y="0"/>
            <a:ext cx="6744956" cy="6858000"/>
          </a:xfrm>
          <a:prstGeom prst="rect">
            <a:avLst/>
          </a:prstGeom>
        </p:spPr>
      </p:pic>
      <p:sp>
        <p:nvSpPr>
          <p:cNvPr id="14" name="Oval 13">
            <a:extLst>
              <a:ext uri="{FF2B5EF4-FFF2-40B4-BE49-F238E27FC236}">
                <a16:creationId xmlns:a16="http://schemas.microsoft.com/office/drawing/2014/main" id="{C3CEB7ED-4FFD-9F43-AEAF-5417EAADA285}"/>
              </a:ext>
            </a:extLst>
          </p:cNvPr>
          <p:cNvSpPr/>
          <p:nvPr userDrawn="1"/>
        </p:nvSpPr>
        <p:spPr>
          <a:xfrm>
            <a:off x="-2849068" y="-1427105"/>
            <a:ext cx="9752376" cy="971570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AAAF4B36-9F02-0847-92CE-A274B9DCE060}"/>
              </a:ext>
            </a:extLst>
          </p:cNvPr>
          <p:cNvPicPr>
            <a:picLocks noChangeAspect="1"/>
          </p:cNvPicPr>
          <p:nvPr userDrawn="1"/>
        </p:nvPicPr>
        <p:blipFill>
          <a:blip r:embed="rId3"/>
          <a:stretch>
            <a:fillRect/>
          </a:stretch>
        </p:blipFill>
        <p:spPr>
          <a:xfrm>
            <a:off x="607637" y="6021288"/>
            <a:ext cx="1368152" cy="405378"/>
          </a:xfrm>
          <a:prstGeom prst="rect">
            <a:avLst/>
          </a:prstGeom>
        </p:spPr>
      </p:pic>
      <p:sp>
        <p:nvSpPr>
          <p:cNvPr id="23" name="Title 1">
            <a:extLst>
              <a:ext uri="{FF2B5EF4-FFF2-40B4-BE49-F238E27FC236}">
                <a16:creationId xmlns:a16="http://schemas.microsoft.com/office/drawing/2014/main" id="{8CF952DF-05ED-6B4C-BB5D-77661AC5D6A7}"/>
              </a:ext>
            </a:extLst>
          </p:cNvPr>
          <p:cNvSpPr>
            <a:spLocks noGrp="1"/>
          </p:cNvSpPr>
          <p:nvPr>
            <p:ph type="ctrTitle"/>
          </p:nvPr>
        </p:nvSpPr>
        <p:spPr>
          <a:xfrm>
            <a:off x="606859" y="472033"/>
            <a:ext cx="5052962" cy="2567874"/>
          </a:xfrm>
          <a:prstGeom prst="rect">
            <a:avLst/>
          </a:prstGeom>
        </p:spPr>
        <p:txBody>
          <a:bodyPr anchor="b">
            <a:noAutofit/>
          </a:bodyPr>
          <a:lstStyle>
            <a:lvl1pPr algn="l">
              <a:defRPr sz="6000" b="1">
                <a:solidFill>
                  <a:schemeClr val="accent2"/>
                </a:solidFill>
                <a:latin typeface="Trade Gothic Next LT Pro" panose="020B0503040303020004" pitchFamily="34" charset="77"/>
              </a:defRPr>
            </a:lvl1pPr>
          </a:lstStyle>
          <a:p>
            <a:r>
              <a:rPr lang="fr-FR"/>
              <a:t>Modifiez le style du titre</a:t>
            </a:r>
            <a:endParaRPr lang="en-US" dirty="0"/>
          </a:p>
        </p:txBody>
      </p:sp>
      <p:sp>
        <p:nvSpPr>
          <p:cNvPr id="24" name="Subtitle">
            <a:extLst>
              <a:ext uri="{FF2B5EF4-FFF2-40B4-BE49-F238E27FC236}">
                <a16:creationId xmlns:a16="http://schemas.microsoft.com/office/drawing/2014/main" id="{43BFE9F9-A3EF-BA4D-9F2A-24F51011195C}"/>
              </a:ext>
            </a:extLst>
          </p:cNvPr>
          <p:cNvSpPr>
            <a:spLocks noGrp="1"/>
          </p:cNvSpPr>
          <p:nvPr>
            <p:ph type="subTitle" idx="10"/>
          </p:nvPr>
        </p:nvSpPr>
        <p:spPr>
          <a:xfrm>
            <a:off x="606859" y="3439420"/>
            <a:ext cx="6046189" cy="411517"/>
          </a:xfrm>
          <a:prstGeom prst="rect">
            <a:avLst/>
          </a:prstGeom>
        </p:spPr>
        <p:txBody>
          <a:bodyPr anchor="t"/>
          <a:lstStyle>
            <a:lvl1pPr marL="0" indent="0" algn="l">
              <a:buNone/>
              <a:defRPr sz="2400" b="1" i="0">
                <a:ln>
                  <a:noFill/>
                </a:ln>
                <a:solidFill>
                  <a:schemeClr val="accent1"/>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8" name="Rectangle 7">
            <a:extLst>
              <a:ext uri="{FF2B5EF4-FFF2-40B4-BE49-F238E27FC236}">
                <a16:creationId xmlns:a16="http://schemas.microsoft.com/office/drawing/2014/main" id="{29598BA8-2E90-914A-8F01-A313974F779C}"/>
              </a:ext>
            </a:extLst>
          </p:cNvPr>
          <p:cNvSpPr/>
          <p:nvPr userDrawn="1"/>
        </p:nvSpPr>
        <p:spPr>
          <a:xfrm>
            <a:off x="0" y="0"/>
            <a:ext cx="211015" cy="6858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46738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A40DC82-1448-3A4F-A062-D0F6AD4A8263}"/>
              </a:ext>
            </a:extLst>
          </p:cNvPr>
          <p:cNvSpPr/>
          <p:nvPr userDrawn="1"/>
        </p:nvSpPr>
        <p:spPr>
          <a:xfrm>
            <a:off x="0" y="0"/>
            <a:ext cx="21101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ontent Placeholder 8">
            <a:extLst>
              <a:ext uri="{FF2B5EF4-FFF2-40B4-BE49-F238E27FC236}">
                <a16:creationId xmlns:a16="http://schemas.microsoft.com/office/drawing/2014/main" id="{E727BFF4-264C-4B48-9DAB-229D209D133D}"/>
              </a:ext>
            </a:extLst>
          </p:cNvPr>
          <p:cNvGraphicFramePr>
            <a:graphicFrameLocks/>
          </p:cNvGraphicFramePr>
          <p:nvPr userDrawn="1">
            <p:extLst>
              <p:ext uri="{D42A27DB-BD31-4B8C-83A1-F6EECF244321}">
                <p14:modId xmlns:p14="http://schemas.microsoft.com/office/powerpoint/2010/main" val="2275737463"/>
              </p:ext>
            </p:extLst>
          </p:nvPr>
        </p:nvGraphicFramePr>
        <p:xfrm>
          <a:off x="586154" y="1631092"/>
          <a:ext cx="10807093" cy="45349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a:extLst>
              <a:ext uri="{FF2B5EF4-FFF2-40B4-BE49-F238E27FC236}">
                <a16:creationId xmlns:a16="http://schemas.microsoft.com/office/drawing/2014/main" id="{A4A53170-54E9-7D4B-9A16-A8BFA71163A8}"/>
              </a:ext>
            </a:extLst>
          </p:cNvPr>
          <p:cNvSpPr/>
          <p:nvPr userDrawn="1"/>
        </p:nvSpPr>
        <p:spPr>
          <a:xfrm>
            <a:off x="586154" y="415113"/>
            <a:ext cx="827999"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53D1E295-CBB6-0C4D-8642-9B8908ECD1ED}"/>
              </a:ext>
            </a:extLst>
          </p:cNvPr>
          <p:cNvSpPr>
            <a:spLocks noGrp="1"/>
          </p:cNvSpPr>
          <p:nvPr>
            <p:ph type="ctrTitle" hasCustomPrompt="1"/>
          </p:nvPr>
        </p:nvSpPr>
        <p:spPr>
          <a:xfrm>
            <a:off x="586154" y="601305"/>
            <a:ext cx="6940062"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en-US" dirty="0"/>
              <a:t>Agenda</a:t>
            </a:r>
          </a:p>
        </p:txBody>
      </p:sp>
    </p:spTree>
    <p:extLst>
      <p:ext uri="{BB962C8B-B14F-4D97-AF65-F5344CB8AC3E}">
        <p14:creationId xmlns:p14="http://schemas.microsoft.com/office/powerpoint/2010/main" val="4636478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0ECDA6-E0A0-F846-8E43-412562A42239}"/>
              </a:ext>
            </a:extLst>
          </p:cNvPr>
          <p:cNvPicPr>
            <a:picLocks noChangeAspect="1"/>
          </p:cNvPicPr>
          <p:nvPr userDrawn="1"/>
        </p:nvPicPr>
        <p:blipFill rotWithShape="1">
          <a:blip r:embed="rId2"/>
          <a:srcRect t="22306" b="23543"/>
          <a:stretch/>
        </p:blipFill>
        <p:spPr>
          <a:xfrm>
            <a:off x="-3983" y="10"/>
            <a:ext cx="12192000" cy="4571990"/>
          </a:xfrm>
          <a:prstGeom prst="rect">
            <a:avLst/>
          </a:prstGeom>
        </p:spPr>
      </p:pic>
      <p:sp>
        <p:nvSpPr>
          <p:cNvPr id="6" name="TextBox 5">
            <a:extLst>
              <a:ext uri="{FF2B5EF4-FFF2-40B4-BE49-F238E27FC236}">
                <a16:creationId xmlns:a16="http://schemas.microsoft.com/office/drawing/2014/main" id="{CBA4D793-40A1-814F-9415-B78CEEAED6D1}"/>
              </a:ext>
            </a:extLst>
          </p:cNvPr>
          <p:cNvSpPr txBox="1"/>
          <p:nvPr userDrawn="1"/>
        </p:nvSpPr>
        <p:spPr>
          <a:xfrm>
            <a:off x="4925479" y="5244029"/>
            <a:ext cx="2333075" cy="707886"/>
          </a:xfrm>
          <a:prstGeom prst="rect">
            <a:avLst/>
          </a:prstGeom>
          <a:noFill/>
        </p:spPr>
        <p:txBody>
          <a:bodyPr wrap="none" rtlCol="0">
            <a:spAutoFit/>
          </a:bodyPr>
          <a:lstStyle/>
          <a:p>
            <a:r>
              <a:rPr lang="en-US" sz="4000">
                <a:solidFill>
                  <a:schemeClr val="bg2"/>
                </a:solidFill>
              </a:rPr>
              <a:t>Thank you</a:t>
            </a:r>
          </a:p>
        </p:txBody>
      </p:sp>
    </p:spTree>
    <p:extLst>
      <p:ext uri="{BB962C8B-B14F-4D97-AF65-F5344CB8AC3E}">
        <p14:creationId xmlns:p14="http://schemas.microsoft.com/office/powerpoint/2010/main" val="14277147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5347348-48C9-F840-B2A3-7725310005AB}"/>
              </a:ext>
            </a:extLst>
          </p:cNvPr>
          <p:cNvSpPr/>
          <p:nvPr userDrawn="1"/>
        </p:nvSpPr>
        <p:spPr>
          <a:xfrm>
            <a:off x="3840480" y="2496696"/>
            <a:ext cx="6111240" cy="18897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0">
              <a:solidFill>
                <a:schemeClr val="tx1"/>
              </a:solidFill>
            </a:endParaRPr>
          </a:p>
        </p:txBody>
      </p:sp>
      <p:pic>
        <p:nvPicPr>
          <p:cNvPr id="5" name="Picture 4">
            <a:extLst>
              <a:ext uri="{FF2B5EF4-FFF2-40B4-BE49-F238E27FC236}">
                <a16:creationId xmlns:a16="http://schemas.microsoft.com/office/drawing/2014/main" id="{F4E4B184-C1A2-894C-AC45-F060E7B73490}"/>
              </a:ext>
            </a:extLst>
          </p:cNvPr>
          <p:cNvPicPr>
            <a:picLocks noChangeAspect="1"/>
          </p:cNvPicPr>
          <p:nvPr userDrawn="1"/>
        </p:nvPicPr>
        <p:blipFill>
          <a:blip r:embed="rId2"/>
          <a:stretch>
            <a:fillRect/>
          </a:stretch>
        </p:blipFill>
        <p:spPr>
          <a:xfrm>
            <a:off x="0" y="-60728"/>
            <a:ext cx="4240924" cy="6918728"/>
          </a:xfrm>
          <a:prstGeom prst="rect">
            <a:avLst/>
          </a:prstGeom>
        </p:spPr>
      </p:pic>
      <p:sp>
        <p:nvSpPr>
          <p:cNvPr id="6" name="Content Placeholder 2">
            <a:extLst>
              <a:ext uri="{FF2B5EF4-FFF2-40B4-BE49-F238E27FC236}">
                <a16:creationId xmlns:a16="http://schemas.microsoft.com/office/drawing/2014/main" id="{48480412-706F-6146-8885-F1371E285B44}"/>
              </a:ext>
            </a:extLst>
          </p:cNvPr>
          <p:cNvSpPr>
            <a:spLocks noGrp="1"/>
          </p:cNvSpPr>
          <p:nvPr>
            <p:ph sz="half" idx="1"/>
          </p:nvPr>
        </p:nvSpPr>
        <p:spPr>
          <a:xfrm>
            <a:off x="4240924" y="2496696"/>
            <a:ext cx="5710796" cy="1889760"/>
          </a:xfrm>
          <a:prstGeom prst="rect">
            <a:avLst/>
          </a:prstGeom>
        </p:spPr>
        <p:txBody>
          <a:bodyPr anchor="ctr"/>
          <a:lstStyle>
            <a:lvl1pPr marL="0" indent="0" algn="ctr">
              <a:buNone/>
              <a:defRPr sz="4000">
                <a:solidFill>
                  <a:schemeClr val="tx1"/>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a:p>
        </p:txBody>
      </p:sp>
    </p:spTree>
    <p:extLst>
      <p:ext uri="{BB962C8B-B14F-4D97-AF65-F5344CB8AC3E}">
        <p14:creationId xmlns:p14="http://schemas.microsoft.com/office/powerpoint/2010/main" val="2858713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A1D20D-880D-AF4A-840F-831D60AF1488}"/>
              </a:ext>
            </a:extLst>
          </p:cNvPr>
          <p:cNvSpPr/>
          <p:nvPr userDrawn="1"/>
        </p:nvSpPr>
        <p:spPr>
          <a:xfrm>
            <a:off x="0" y="0"/>
            <a:ext cx="21101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D40BDBC-2073-9846-BE9E-5F63EB87FB05}"/>
              </a:ext>
            </a:extLst>
          </p:cNvPr>
          <p:cNvSpPr/>
          <p:nvPr userDrawn="1"/>
        </p:nvSpPr>
        <p:spPr>
          <a:xfrm>
            <a:off x="586154" y="415113"/>
            <a:ext cx="827999" cy="9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81CA5125-29E7-E94C-B283-E20B13868161}"/>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7" name="Content Placeholder 2">
            <a:extLst>
              <a:ext uri="{FF2B5EF4-FFF2-40B4-BE49-F238E27FC236}">
                <a16:creationId xmlns:a16="http://schemas.microsoft.com/office/drawing/2014/main" id="{CB21C0A8-88CA-D543-8AEC-814E6F7F6A71}"/>
              </a:ext>
            </a:extLst>
          </p:cNvPr>
          <p:cNvSpPr>
            <a:spLocks noGrp="1"/>
          </p:cNvSpPr>
          <p:nvPr>
            <p:ph sz="half" idx="1"/>
          </p:nvPr>
        </p:nvSpPr>
        <p:spPr>
          <a:xfrm>
            <a:off x="586154" y="1631092"/>
            <a:ext cx="10807093"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Subtitle">
            <a:extLst>
              <a:ext uri="{FF2B5EF4-FFF2-40B4-BE49-F238E27FC236}">
                <a16:creationId xmlns:a16="http://schemas.microsoft.com/office/drawing/2014/main" id="{472080C0-91B7-E940-8929-5559FCD74A08}"/>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1490227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22D5A8-4A75-5446-AD0C-47AB492A4C33}"/>
              </a:ext>
            </a:extLst>
          </p:cNvPr>
          <p:cNvSpPr/>
          <p:nvPr userDrawn="1"/>
        </p:nvSpPr>
        <p:spPr>
          <a:xfrm>
            <a:off x="0" y="0"/>
            <a:ext cx="211015"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D0C2485-6356-3541-B6A8-61D211EEEBB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5" name="Rectangle 4">
            <a:extLst>
              <a:ext uri="{FF2B5EF4-FFF2-40B4-BE49-F238E27FC236}">
                <a16:creationId xmlns:a16="http://schemas.microsoft.com/office/drawing/2014/main" id="{0E926E99-AB09-604D-9471-5E83B80CB4E4}"/>
              </a:ext>
            </a:extLst>
          </p:cNvPr>
          <p:cNvSpPr/>
          <p:nvPr userDrawn="1"/>
        </p:nvSpPr>
        <p:spPr>
          <a:xfrm>
            <a:off x="586154" y="415113"/>
            <a:ext cx="827999" cy="9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FFFA4277-FABA-1347-A20A-F923F97F00BC}"/>
              </a:ext>
            </a:extLst>
          </p:cNvPr>
          <p:cNvSpPr>
            <a:spLocks noGrp="1"/>
          </p:cNvSpPr>
          <p:nvPr>
            <p:ph sz="half" idx="1"/>
          </p:nvPr>
        </p:nvSpPr>
        <p:spPr>
          <a:xfrm>
            <a:off x="586154" y="1631092"/>
            <a:ext cx="10807093"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7" name="Subtitle">
            <a:extLst>
              <a:ext uri="{FF2B5EF4-FFF2-40B4-BE49-F238E27FC236}">
                <a16:creationId xmlns:a16="http://schemas.microsoft.com/office/drawing/2014/main" id="{92C4DFC7-A3CB-814B-B7C6-DB180447AA62}"/>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2164218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CFB768C-324E-0C49-8C0F-6D61E49CDED1}"/>
              </a:ext>
            </a:extLst>
          </p:cNvPr>
          <p:cNvSpPr/>
          <p:nvPr userDrawn="1"/>
        </p:nvSpPr>
        <p:spPr>
          <a:xfrm>
            <a:off x="0" y="0"/>
            <a:ext cx="211015"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5BE940C-1123-8D40-89BB-9D6984821F2F}"/>
              </a:ext>
            </a:extLst>
          </p:cNvPr>
          <p:cNvSpPr/>
          <p:nvPr userDrawn="1"/>
        </p:nvSpPr>
        <p:spPr>
          <a:xfrm>
            <a:off x="586154" y="415113"/>
            <a:ext cx="827999" cy="90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C7C25C51-971E-3145-9A54-FC8D17FE811E}"/>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6" name="Content Placeholder 2">
            <a:extLst>
              <a:ext uri="{FF2B5EF4-FFF2-40B4-BE49-F238E27FC236}">
                <a16:creationId xmlns:a16="http://schemas.microsoft.com/office/drawing/2014/main" id="{06F754D1-8994-1A48-BBFF-F45F878E295B}"/>
              </a:ext>
            </a:extLst>
          </p:cNvPr>
          <p:cNvSpPr>
            <a:spLocks noGrp="1"/>
          </p:cNvSpPr>
          <p:nvPr>
            <p:ph sz="half" idx="1"/>
          </p:nvPr>
        </p:nvSpPr>
        <p:spPr>
          <a:xfrm>
            <a:off x="586154" y="1631092"/>
            <a:ext cx="10807093"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7" name="Subtitle">
            <a:extLst>
              <a:ext uri="{FF2B5EF4-FFF2-40B4-BE49-F238E27FC236}">
                <a16:creationId xmlns:a16="http://schemas.microsoft.com/office/drawing/2014/main" id="{BC1EA2C9-3090-C94A-A6DF-676F349204DA}"/>
              </a:ext>
            </a:extLst>
          </p:cNvPr>
          <p:cNvSpPr>
            <a:spLocks noGrp="1"/>
          </p:cNvSpPr>
          <p:nvPr>
            <p:ph type="subTitle" idx="10"/>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10616989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E0EF4CC-763E-DE4F-B83F-EFFA892A42D4}"/>
              </a:ext>
            </a:extLst>
          </p:cNvPr>
          <p:cNvSpPr/>
          <p:nvPr userDrawn="1"/>
        </p:nvSpPr>
        <p:spPr>
          <a:xfrm>
            <a:off x="0" y="0"/>
            <a:ext cx="211015" cy="6858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DE20D8C-CADA-774C-92F4-9488802381DE}"/>
              </a:ext>
            </a:extLst>
          </p:cNvPr>
          <p:cNvSpPr/>
          <p:nvPr userDrawn="1"/>
        </p:nvSpPr>
        <p:spPr>
          <a:xfrm>
            <a:off x="586154" y="415113"/>
            <a:ext cx="827999" cy="90000"/>
          </a:xfrm>
          <a:prstGeom prst="rect">
            <a:avLst/>
          </a:prstGeom>
          <a:solidFill>
            <a:srgbClr val="9F2F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A73BF18-B568-9247-AF54-51BE5B8C611A}"/>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6" name="Content Placeholder 2">
            <a:extLst>
              <a:ext uri="{FF2B5EF4-FFF2-40B4-BE49-F238E27FC236}">
                <a16:creationId xmlns:a16="http://schemas.microsoft.com/office/drawing/2014/main" id="{FE0C6A79-9236-7245-A111-FB0ABEE84E98}"/>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1" name="Content Placeholder 2">
            <a:extLst>
              <a:ext uri="{FF2B5EF4-FFF2-40B4-BE49-F238E27FC236}">
                <a16:creationId xmlns:a16="http://schemas.microsoft.com/office/drawing/2014/main" id="{B8DA6B73-A858-BD4B-8848-50316DDA4D43}"/>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6" name="Subtitle">
            <a:extLst>
              <a:ext uri="{FF2B5EF4-FFF2-40B4-BE49-F238E27FC236}">
                <a16:creationId xmlns:a16="http://schemas.microsoft.com/office/drawing/2014/main" id="{2AC84BF1-9C09-2948-A9E9-DD7E3304F2AD}"/>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400918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2A29AF7-0A98-2547-8C57-2ED8AEC9F9E7}"/>
              </a:ext>
            </a:extLst>
          </p:cNvPr>
          <p:cNvSpPr/>
          <p:nvPr userDrawn="1"/>
        </p:nvSpPr>
        <p:spPr>
          <a:xfrm>
            <a:off x="0" y="0"/>
            <a:ext cx="21101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108DFC4-0207-2145-B919-E81D58DF2F69}"/>
              </a:ext>
            </a:extLst>
          </p:cNvPr>
          <p:cNvSpPr/>
          <p:nvPr userDrawn="1"/>
        </p:nvSpPr>
        <p:spPr>
          <a:xfrm>
            <a:off x="586154" y="415113"/>
            <a:ext cx="827999" cy="9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6F48AB8C-B67A-AF4C-B12A-C37AEAC2906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8" name="Content Placeholder 2">
            <a:extLst>
              <a:ext uri="{FF2B5EF4-FFF2-40B4-BE49-F238E27FC236}">
                <a16:creationId xmlns:a16="http://schemas.microsoft.com/office/drawing/2014/main" id="{32E7B294-7682-1042-8AC2-62FC51FB1D5F}"/>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Content Placeholder 2">
            <a:extLst>
              <a:ext uri="{FF2B5EF4-FFF2-40B4-BE49-F238E27FC236}">
                <a16:creationId xmlns:a16="http://schemas.microsoft.com/office/drawing/2014/main" id="{3849C955-8F48-DB43-B941-FC7C366A1494}"/>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Subtitle">
            <a:extLst>
              <a:ext uri="{FF2B5EF4-FFF2-40B4-BE49-F238E27FC236}">
                <a16:creationId xmlns:a16="http://schemas.microsoft.com/office/drawing/2014/main" id="{59AFA0B6-9159-C748-B597-3F3A19B454C4}"/>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28826971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EA1D20D-880D-AF4A-840F-831D60AF1488}"/>
              </a:ext>
            </a:extLst>
          </p:cNvPr>
          <p:cNvSpPr/>
          <p:nvPr userDrawn="1"/>
        </p:nvSpPr>
        <p:spPr>
          <a:xfrm>
            <a:off x="0" y="0"/>
            <a:ext cx="211015"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D40BDBC-2073-9846-BE9E-5F63EB87FB05}"/>
              </a:ext>
            </a:extLst>
          </p:cNvPr>
          <p:cNvSpPr/>
          <p:nvPr userDrawn="1"/>
        </p:nvSpPr>
        <p:spPr>
          <a:xfrm>
            <a:off x="586154" y="415113"/>
            <a:ext cx="827999" cy="90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81CA5125-29E7-E94C-B283-E20B13868161}"/>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8" name="Content Placeholder 2">
            <a:extLst>
              <a:ext uri="{FF2B5EF4-FFF2-40B4-BE49-F238E27FC236}">
                <a16:creationId xmlns:a16="http://schemas.microsoft.com/office/drawing/2014/main" id="{D18CEC6C-9AD5-444C-8C29-3D5212F25AA7}"/>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Content Placeholder 2">
            <a:extLst>
              <a:ext uri="{FF2B5EF4-FFF2-40B4-BE49-F238E27FC236}">
                <a16:creationId xmlns:a16="http://schemas.microsoft.com/office/drawing/2014/main" id="{620C6462-E75F-614B-AB83-48EF160D8B47}"/>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10" name="Subtitle">
            <a:extLst>
              <a:ext uri="{FF2B5EF4-FFF2-40B4-BE49-F238E27FC236}">
                <a16:creationId xmlns:a16="http://schemas.microsoft.com/office/drawing/2014/main" id="{5D93C7A2-00D4-D246-B53F-451A4DB52421}"/>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1642285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E22D5A8-4A75-5446-AD0C-47AB492A4C33}"/>
              </a:ext>
            </a:extLst>
          </p:cNvPr>
          <p:cNvSpPr/>
          <p:nvPr userDrawn="1"/>
        </p:nvSpPr>
        <p:spPr>
          <a:xfrm>
            <a:off x="0" y="0"/>
            <a:ext cx="211015"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0D0C2485-6356-3541-B6A8-61D211EEEBBF}"/>
              </a:ext>
            </a:extLst>
          </p:cNvPr>
          <p:cNvSpPr>
            <a:spLocks noGrp="1"/>
          </p:cNvSpPr>
          <p:nvPr>
            <p:ph type="ctrTitle"/>
          </p:nvPr>
        </p:nvSpPr>
        <p:spPr>
          <a:xfrm>
            <a:off x="586153" y="601305"/>
            <a:ext cx="10807093" cy="618270"/>
          </a:xfrm>
          <a:prstGeom prst="rect">
            <a:avLst/>
          </a:prstGeom>
        </p:spPr>
        <p:txBody>
          <a:bodyPr anchor="b">
            <a:noAutofit/>
          </a:bodyPr>
          <a:lstStyle>
            <a:lvl1pPr algn="l">
              <a:defRPr sz="4000">
                <a:solidFill>
                  <a:schemeClr val="bg2"/>
                </a:solidFill>
                <a:latin typeface="Trade Gothic Next LT Pro" panose="020B0503040303020004" pitchFamily="34" charset="77"/>
              </a:defRPr>
            </a:lvl1pPr>
          </a:lstStyle>
          <a:p>
            <a:r>
              <a:rPr lang="fr-FR"/>
              <a:t>Modifiez le style du titre</a:t>
            </a:r>
            <a:endParaRPr lang="en-US" dirty="0"/>
          </a:p>
        </p:txBody>
      </p:sp>
      <p:sp>
        <p:nvSpPr>
          <p:cNvPr id="5" name="Rectangle 4">
            <a:extLst>
              <a:ext uri="{FF2B5EF4-FFF2-40B4-BE49-F238E27FC236}">
                <a16:creationId xmlns:a16="http://schemas.microsoft.com/office/drawing/2014/main" id="{0E926E99-AB09-604D-9471-5E83B80CB4E4}"/>
              </a:ext>
            </a:extLst>
          </p:cNvPr>
          <p:cNvSpPr/>
          <p:nvPr userDrawn="1"/>
        </p:nvSpPr>
        <p:spPr>
          <a:xfrm>
            <a:off x="586154" y="415113"/>
            <a:ext cx="827999" cy="9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546F69FF-8811-954F-AD05-5EC51BE9D8CB}"/>
              </a:ext>
            </a:extLst>
          </p:cNvPr>
          <p:cNvSpPr>
            <a:spLocks noGrp="1"/>
          </p:cNvSpPr>
          <p:nvPr>
            <p:ph sz="half" idx="1"/>
          </p:nvPr>
        </p:nvSpPr>
        <p:spPr>
          <a:xfrm>
            <a:off x="586154" y="1631092"/>
            <a:ext cx="5228859"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8" name="Content Placeholder 2">
            <a:extLst>
              <a:ext uri="{FF2B5EF4-FFF2-40B4-BE49-F238E27FC236}">
                <a16:creationId xmlns:a16="http://schemas.microsoft.com/office/drawing/2014/main" id="{B0D26E25-6991-9A44-87D2-350442CA3A8B}"/>
              </a:ext>
            </a:extLst>
          </p:cNvPr>
          <p:cNvSpPr>
            <a:spLocks noGrp="1"/>
          </p:cNvSpPr>
          <p:nvPr>
            <p:ph sz="half" idx="10"/>
          </p:nvPr>
        </p:nvSpPr>
        <p:spPr>
          <a:xfrm>
            <a:off x="6190152" y="1631092"/>
            <a:ext cx="5203094" cy="4534930"/>
          </a:xfrm>
          <a:prstGeom prst="rect">
            <a:avLst/>
          </a:prstGeom>
        </p:spPr>
        <p:txBody>
          <a:bodyPr/>
          <a:lstStyle>
            <a:lvl1pPr>
              <a:defRPr sz="2000">
                <a:solidFill>
                  <a:schemeClr val="bg2"/>
                </a:solidFill>
                <a:latin typeface="Trade Gothic Next LT Pro" panose="020B0503040303020004" pitchFamily="34" charset="77"/>
              </a:defRPr>
            </a:lvl1pPr>
            <a:lvl2pPr>
              <a:defRPr sz="2000">
                <a:solidFill>
                  <a:schemeClr val="bg2"/>
                </a:solidFill>
                <a:latin typeface="Trade Gothic Next LT Pro" panose="020B0503040303020004" pitchFamily="34" charset="77"/>
              </a:defRPr>
            </a:lvl2pPr>
            <a:lvl3pPr>
              <a:defRPr sz="2000">
                <a:solidFill>
                  <a:schemeClr val="bg2"/>
                </a:solidFill>
                <a:latin typeface="Trade Gothic Next LT Pro" panose="020B0503040303020004" pitchFamily="34" charset="77"/>
              </a:defRPr>
            </a:lvl3pPr>
            <a:lvl4pPr>
              <a:defRPr sz="2000">
                <a:solidFill>
                  <a:schemeClr val="bg2"/>
                </a:solidFill>
                <a:latin typeface="Trade Gothic Next LT Pro" panose="020B0503040303020004" pitchFamily="34" charset="77"/>
              </a:defRPr>
            </a:lvl4pPr>
            <a:lvl5pPr>
              <a:defRPr sz="2000">
                <a:solidFill>
                  <a:schemeClr val="bg2"/>
                </a:solidFill>
                <a:latin typeface="Trade Gothic Next LT Pro" panose="020B0503040303020004" pitchFamily="34" charset="77"/>
              </a:defRPr>
            </a:lvl5pPr>
          </a:lstStyle>
          <a:p>
            <a:pPr lvl="0"/>
            <a:r>
              <a:rPr lang="fr-FR"/>
              <a:t>Modifier les styles du texte du masque
Deuxième niveau
Troisième niveau
Quatrième niveau
Cinquième niveau</a:t>
            </a:r>
            <a:endParaRPr lang="en-US" dirty="0"/>
          </a:p>
        </p:txBody>
      </p:sp>
      <p:sp>
        <p:nvSpPr>
          <p:cNvPr id="9" name="Subtitle">
            <a:extLst>
              <a:ext uri="{FF2B5EF4-FFF2-40B4-BE49-F238E27FC236}">
                <a16:creationId xmlns:a16="http://schemas.microsoft.com/office/drawing/2014/main" id="{465793A3-E546-A444-818F-682CD26C6B0F}"/>
              </a:ext>
            </a:extLst>
          </p:cNvPr>
          <p:cNvSpPr>
            <a:spLocks noGrp="1"/>
          </p:cNvSpPr>
          <p:nvPr>
            <p:ph type="subTitle" idx="11"/>
          </p:nvPr>
        </p:nvSpPr>
        <p:spPr>
          <a:xfrm>
            <a:off x="586153" y="1110008"/>
            <a:ext cx="10400935" cy="411517"/>
          </a:xfrm>
          <a:prstGeom prst="rect">
            <a:avLst/>
          </a:prstGeom>
        </p:spPr>
        <p:txBody>
          <a:bodyPr anchor="t"/>
          <a:lstStyle>
            <a:lvl1pPr marL="0" indent="0" algn="l">
              <a:buNone/>
              <a:defRPr sz="2400" b="0" i="0">
                <a:ln>
                  <a:noFill/>
                </a:ln>
                <a:solidFill>
                  <a:schemeClr val="accent2"/>
                </a:solidFill>
                <a:latin typeface="Trade Gothic Next LT Pro" panose="020B05030403030200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Tree>
    <p:extLst>
      <p:ext uri="{BB962C8B-B14F-4D97-AF65-F5344CB8AC3E}">
        <p14:creationId xmlns:p14="http://schemas.microsoft.com/office/powerpoint/2010/main" val="9427386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Content Placeholder 4">
            <a:extLst>
              <a:ext uri="{FF2B5EF4-FFF2-40B4-BE49-F238E27FC236}">
                <a16:creationId xmlns:a16="http://schemas.microsoft.com/office/drawing/2014/main" id="{7A0B2E64-C1BE-2844-BF35-9D968C0C32F0}"/>
              </a:ext>
            </a:extLst>
          </p:cNvPr>
          <p:cNvPicPr>
            <a:picLocks noChangeAspect="1"/>
          </p:cNvPicPr>
          <p:nvPr userDrawn="1"/>
        </p:nvPicPr>
        <p:blipFill>
          <a:blip r:embed="rId26"/>
          <a:stretch>
            <a:fillRect/>
          </a:stretch>
        </p:blipFill>
        <p:spPr>
          <a:xfrm>
            <a:off x="10711956" y="6364652"/>
            <a:ext cx="1480044" cy="493348"/>
          </a:xfrm>
          <a:prstGeom prst="rect">
            <a:avLst/>
          </a:prstGeom>
        </p:spPr>
      </p:pic>
    </p:spTree>
    <p:extLst>
      <p:ext uri="{BB962C8B-B14F-4D97-AF65-F5344CB8AC3E}">
        <p14:creationId xmlns:p14="http://schemas.microsoft.com/office/powerpoint/2010/main" val="764498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4" r:id="rId6"/>
    <p:sldLayoutId id="2147483665" r:id="rId7"/>
    <p:sldLayoutId id="2147483666" r:id="rId8"/>
    <p:sldLayoutId id="2147483667" r:id="rId9"/>
    <p:sldLayoutId id="2147483668" r:id="rId10"/>
    <p:sldLayoutId id="2147483676" r:id="rId11"/>
    <p:sldLayoutId id="2147483677" r:id="rId12"/>
    <p:sldLayoutId id="2147483678" r:id="rId13"/>
    <p:sldLayoutId id="2147483679" r:id="rId14"/>
    <p:sldLayoutId id="2147483680" r:id="rId15"/>
    <p:sldLayoutId id="2147483659" r:id="rId16"/>
    <p:sldLayoutId id="2147483660" r:id="rId17"/>
    <p:sldLayoutId id="2147483661" r:id="rId18"/>
    <p:sldLayoutId id="2147483662" r:id="rId19"/>
    <p:sldLayoutId id="2147483663" r:id="rId20"/>
    <p:sldLayoutId id="2147483672" r:id="rId21"/>
    <p:sldLayoutId id="2147483681" r:id="rId22"/>
    <p:sldLayoutId id="2147483682" r:id="rId23"/>
    <p:sldLayoutId id="2147483671" r:id="rId24"/>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customXml" Target="../ink/ink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git.pictet.io/users/rmoldovan/repos/docker-for-beginner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4.png"/><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docker/docker"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6.gif"/><Relationship Id="rId4" Type="http://schemas.openxmlformats.org/officeDocument/2006/relationships/hyperlink" Target="https://opensource.com/resources/what-dock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646595-6F40-6145-87DC-9A52E7F57DC0}"/>
              </a:ext>
            </a:extLst>
          </p:cNvPr>
          <p:cNvSpPr>
            <a:spLocks noGrp="1"/>
          </p:cNvSpPr>
          <p:nvPr>
            <p:ph type="ctrTitle"/>
          </p:nvPr>
        </p:nvSpPr>
        <p:spPr/>
        <p:txBody>
          <a:bodyPr/>
          <a:lstStyle/>
          <a:p>
            <a:r>
              <a:rPr lang="fr-FR" dirty="0"/>
              <a:t>Docker</a:t>
            </a:r>
          </a:p>
        </p:txBody>
      </p:sp>
      <p:sp>
        <p:nvSpPr>
          <p:cNvPr id="3" name="Sous-titre 2">
            <a:extLst>
              <a:ext uri="{FF2B5EF4-FFF2-40B4-BE49-F238E27FC236}">
                <a16:creationId xmlns:a16="http://schemas.microsoft.com/office/drawing/2014/main" id="{C488A650-9759-7445-A373-4E250C3B1F8B}"/>
              </a:ext>
            </a:extLst>
          </p:cNvPr>
          <p:cNvSpPr>
            <a:spLocks noGrp="1"/>
          </p:cNvSpPr>
          <p:nvPr>
            <p:ph type="subTitle" idx="10"/>
          </p:nvPr>
        </p:nvSpPr>
        <p:spPr/>
        <p:txBody>
          <a:bodyPr/>
          <a:lstStyle/>
          <a:p>
            <a:r>
              <a:rPr lang="fr-FR" dirty="0"/>
              <a:t>4 New </a:t>
            </a:r>
            <a:r>
              <a:rPr lang="fr-FR" dirty="0" err="1"/>
              <a:t>users</a:t>
            </a:r>
            <a:endParaRPr lang="fr-FR"/>
          </a:p>
          <a:p>
            <a:endParaRPr lang="fr-FR"/>
          </a:p>
        </p:txBody>
      </p:sp>
      <p:sp>
        <p:nvSpPr>
          <p:cNvPr id="5" name="Espace réservé du pied de page 3">
            <a:extLst>
              <a:ext uri="{FF2B5EF4-FFF2-40B4-BE49-F238E27FC236}">
                <a16:creationId xmlns:a16="http://schemas.microsoft.com/office/drawing/2014/main" id="{1A88192F-A3E6-AF4F-ADC8-DA3FEC08244C}"/>
              </a:ext>
            </a:extLst>
          </p:cNvPr>
          <p:cNvSpPr txBox="1">
            <a:spLocks/>
          </p:cNvSpPr>
          <p:nvPr/>
        </p:nvSpPr>
        <p:spPr>
          <a:xfrm>
            <a:off x="5631653" y="6458667"/>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Docker 4 New users :: Rodislav MOLDOVAN and Others</a:t>
            </a:r>
          </a:p>
        </p:txBody>
      </p:sp>
    </p:spTree>
    <p:extLst>
      <p:ext uri="{BB962C8B-B14F-4D97-AF65-F5344CB8AC3E}">
        <p14:creationId xmlns:p14="http://schemas.microsoft.com/office/powerpoint/2010/main" val="670448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EF7C20B-C5F8-2E46-8B59-D787998C3720}"/>
              </a:ext>
            </a:extLst>
          </p:cNvPr>
          <p:cNvSpPr>
            <a:spLocks noGrp="1"/>
          </p:cNvSpPr>
          <p:nvPr>
            <p:ph type="ctrTitle"/>
          </p:nvPr>
        </p:nvSpPr>
        <p:spPr/>
        <p:txBody>
          <a:bodyPr/>
          <a:lstStyle/>
          <a:p>
            <a:r>
              <a:rPr lang="fr-FR"/>
              <a:t>Docker – main parts</a:t>
            </a:r>
          </a:p>
        </p:txBody>
      </p:sp>
      <p:sp>
        <p:nvSpPr>
          <p:cNvPr id="3" name="Espace réservé du contenu 2">
            <a:extLst>
              <a:ext uri="{FF2B5EF4-FFF2-40B4-BE49-F238E27FC236}">
                <a16:creationId xmlns:a16="http://schemas.microsoft.com/office/drawing/2014/main" id="{B7F2179E-B53D-2146-8367-992D363F8CE7}"/>
              </a:ext>
            </a:extLst>
          </p:cNvPr>
          <p:cNvSpPr>
            <a:spLocks noGrp="1"/>
          </p:cNvSpPr>
          <p:nvPr>
            <p:ph sz="half" idx="1"/>
          </p:nvPr>
        </p:nvSpPr>
        <p:spPr>
          <a:xfrm>
            <a:off x="586154" y="2917861"/>
            <a:ext cx="10807093" cy="3248161"/>
          </a:xfrm>
        </p:spPr>
        <p:txBody>
          <a:bodyPr/>
          <a:lstStyle/>
          <a:p>
            <a:r>
              <a:rPr lang="fr-FR"/>
              <a:t>Docker has a </a:t>
            </a:r>
            <a:r>
              <a:rPr lang="fr-FR" b="1" u="sng"/>
              <a:t>d</a:t>
            </a:r>
            <a:r>
              <a:rPr lang="fr-FR"/>
              <a:t>aemon / process</a:t>
            </a:r>
          </a:p>
          <a:p>
            <a:pPr lvl="1"/>
            <a:r>
              <a:rPr lang="fr-FR" b="1">
                <a:highlight>
                  <a:srgbClr val="FFFF00"/>
                </a:highlight>
                <a:latin typeface="Consolas" panose="020B0609020204030204" pitchFamily="49" charset="0"/>
                <a:cs typeface="Consolas" panose="020B0609020204030204" pitchFamily="49" charset="0"/>
              </a:rPr>
              <a:t>docker</a:t>
            </a:r>
            <a:r>
              <a:rPr lang="fr-FR" b="1" u="sng">
                <a:highlight>
                  <a:srgbClr val="FFFF00"/>
                </a:highlight>
                <a:latin typeface="Consolas" panose="020B0609020204030204" pitchFamily="49" charset="0"/>
                <a:cs typeface="Consolas" panose="020B0609020204030204" pitchFamily="49" charset="0"/>
              </a:rPr>
              <a:t>d</a:t>
            </a:r>
            <a:r>
              <a:rPr lang="fr-FR"/>
              <a:t> – Daemon CLI</a:t>
            </a:r>
            <a:endParaRPr lang="fr-FR" b="1" u="sng">
              <a:latin typeface="Consolas" panose="020B0609020204030204" pitchFamily="49" charset="0"/>
              <a:cs typeface="Consolas" panose="020B0609020204030204" pitchFamily="49" charset="0"/>
            </a:endParaRPr>
          </a:p>
          <a:p>
            <a:r>
              <a:rPr lang="fr-FR"/>
              <a:t>And a client that can talk to the daemon</a:t>
            </a:r>
          </a:p>
          <a:p>
            <a:pPr lvl="1"/>
            <a:r>
              <a:rPr lang="fr-FR" b="1">
                <a:highlight>
                  <a:srgbClr val="FFFF00"/>
                </a:highlight>
                <a:latin typeface="Consolas" panose="020B0609020204030204" pitchFamily="49" charset="0"/>
                <a:cs typeface="Consolas" panose="020B0609020204030204" pitchFamily="49" charset="0"/>
              </a:rPr>
              <a:t>docker</a:t>
            </a:r>
            <a:r>
              <a:rPr lang="fr-FR" b="1">
                <a:latin typeface="Consolas" panose="020B0609020204030204" pitchFamily="49" charset="0"/>
                <a:cs typeface="Consolas" panose="020B0609020204030204" pitchFamily="49" charset="0"/>
              </a:rPr>
              <a:t> </a:t>
            </a:r>
            <a:r>
              <a:rPr lang="fr-FR"/>
              <a:t>- Docker CLI</a:t>
            </a:r>
          </a:p>
          <a:p>
            <a:r>
              <a:rPr lang="fr-FR"/>
              <a:t>The communication can be done </a:t>
            </a:r>
            <a:br>
              <a:rPr lang="fr-FR"/>
            </a:br>
            <a:r>
              <a:rPr lang="fr-FR"/>
              <a:t>via 3 different types of sockets:</a:t>
            </a:r>
          </a:p>
          <a:p>
            <a:pPr lvl="1"/>
            <a:r>
              <a:rPr lang="fr-FR"/>
              <a:t>unix</a:t>
            </a:r>
          </a:p>
          <a:p>
            <a:pPr lvl="1"/>
            <a:r>
              <a:rPr lang="fr-FR"/>
              <a:t>tcp</a:t>
            </a:r>
          </a:p>
          <a:p>
            <a:pPr lvl="1"/>
            <a:r>
              <a:rPr lang="fr-FR"/>
              <a:t>fd</a:t>
            </a:r>
          </a:p>
          <a:p>
            <a:pPr lvl="1"/>
            <a:endParaRPr lang="fr-FR"/>
          </a:p>
        </p:txBody>
      </p:sp>
      <p:sp>
        <p:nvSpPr>
          <p:cNvPr id="7" name="Espace réservé du pied de page 3">
            <a:extLst>
              <a:ext uri="{FF2B5EF4-FFF2-40B4-BE49-F238E27FC236}">
                <a16:creationId xmlns:a16="http://schemas.microsoft.com/office/drawing/2014/main" id="{BE1EA277-C008-2448-980E-3C9C780A27B5}"/>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pic>
        <p:nvPicPr>
          <p:cNvPr id="6" name="Image 5">
            <a:extLst>
              <a:ext uri="{FF2B5EF4-FFF2-40B4-BE49-F238E27FC236}">
                <a16:creationId xmlns:a16="http://schemas.microsoft.com/office/drawing/2014/main" id="{47EC8D24-4E46-E44F-88AA-5FACE02D1DA6}"/>
              </a:ext>
            </a:extLst>
          </p:cNvPr>
          <p:cNvPicPr>
            <a:picLocks noChangeAspect="1"/>
          </p:cNvPicPr>
          <p:nvPr/>
        </p:nvPicPr>
        <p:blipFill>
          <a:blip r:embed="rId2"/>
          <a:stretch>
            <a:fillRect/>
          </a:stretch>
        </p:blipFill>
        <p:spPr>
          <a:xfrm>
            <a:off x="5095307" y="2505880"/>
            <a:ext cx="6919041" cy="4324400"/>
          </a:xfrm>
          <a:prstGeom prst="rect">
            <a:avLst/>
          </a:prstGeom>
        </p:spPr>
      </p:pic>
      <p:pic>
        <p:nvPicPr>
          <p:cNvPr id="11" name="Image 10">
            <a:extLst>
              <a:ext uri="{FF2B5EF4-FFF2-40B4-BE49-F238E27FC236}">
                <a16:creationId xmlns:a16="http://schemas.microsoft.com/office/drawing/2014/main" id="{C3DB9CAA-F20F-B943-8710-9722651D7951}"/>
              </a:ext>
            </a:extLst>
          </p:cNvPr>
          <p:cNvPicPr>
            <a:picLocks noChangeAspect="1"/>
          </p:cNvPicPr>
          <p:nvPr/>
        </p:nvPicPr>
        <p:blipFill>
          <a:blip r:embed="rId3"/>
          <a:stretch>
            <a:fillRect/>
          </a:stretch>
        </p:blipFill>
        <p:spPr>
          <a:xfrm>
            <a:off x="5656425" y="304443"/>
            <a:ext cx="5736821" cy="1745989"/>
          </a:xfrm>
          <a:prstGeom prst="rect">
            <a:avLst/>
          </a:prstGeom>
          <a:ln>
            <a:solidFill>
              <a:schemeClr val="bg1"/>
            </a:solidFill>
          </a:ln>
        </p:spPr>
      </p:pic>
      <p:pic>
        <p:nvPicPr>
          <p:cNvPr id="16" name="Picture 2" descr="enter image description here">
            <a:extLst>
              <a:ext uri="{FF2B5EF4-FFF2-40B4-BE49-F238E27FC236}">
                <a16:creationId xmlns:a16="http://schemas.microsoft.com/office/drawing/2014/main" id="{6F6714DA-6AC4-C843-9C7D-7883C70F55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6298" t="-174" r="13350" b="85208"/>
          <a:stretch/>
        </p:blipFill>
        <p:spPr bwMode="auto">
          <a:xfrm>
            <a:off x="5749719" y="1649129"/>
            <a:ext cx="5568221" cy="618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8169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4002BE-C409-FC48-8C06-1113D1B0F337}"/>
              </a:ext>
            </a:extLst>
          </p:cNvPr>
          <p:cNvSpPr>
            <a:spLocks noGrp="1"/>
          </p:cNvSpPr>
          <p:nvPr>
            <p:ph type="ctrTitle"/>
          </p:nvPr>
        </p:nvSpPr>
        <p:spPr/>
        <p:txBody>
          <a:bodyPr/>
          <a:lstStyle/>
          <a:p>
            <a:r>
              <a:rPr lang="fr-FR"/>
              <a:t>Docker – typical scenario</a:t>
            </a:r>
          </a:p>
        </p:txBody>
      </p:sp>
      <p:sp>
        <p:nvSpPr>
          <p:cNvPr id="3" name="Espace réservé du contenu 2">
            <a:extLst>
              <a:ext uri="{FF2B5EF4-FFF2-40B4-BE49-F238E27FC236}">
                <a16:creationId xmlns:a16="http://schemas.microsoft.com/office/drawing/2014/main" id="{6AE2D8F5-3F3C-E243-A567-0C97DD8C6E29}"/>
              </a:ext>
            </a:extLst>
          </p:cNvPr>
          <p:cNvSpPr>
            <a:spLocks noGrp="1"/>
          </p:cNvSpPr>
          <p:nvPr>
            <p:ph sz="half" idx="1"/>
          </p:nvPr>
        </p:nvSpPr>
        <p:spPr>
          <a:xfrm>
            <a:off x="586154" y="2630184"/>
            <a:ext cx="10807093" cy="3535838"/>
          </a:xfrm>
        </p:spPr>
        <p:txBody>
          <a:bodyPr/>
          <a:lstStyle/>
          <a:p>
            <a:r>
              <a:rPr lang="fr-FR"/>
              <a:t>We write a: </a:t>
            </a:r>
            <a:r>
              <a:rPr lang="fr-FR">
                <a:highlight>
                  <a:srgbClr val="FFFF00"/>
                </a:highlight>
                <a:latin typeface="Consolas" panose="020B0609020204030204" pitchFamily="49" charset="0"/>
                <a:cs typeface="Consolas" panose="020B0609020204030204" pitchFamily="49" charset="0"/>
              </a:rPr>
              <a:t>Dockerfile</a:t>
            </a:r>
          </a:p>
          <a:p>
            <a:r>
              <a:rPr lang="fr-FR"/>
              <a:t>We build the image: </a:t>
            </a:r>
            <a:r>
              <a:rPr lang="fr-FR">
                <a:highlight>
                  <a:srgbClr val="FFFF00"/>
                </a:highlight>
                <a:latin typeface="Consolas" panose="020B0609020204030204" pitchFamily="49" charset="0"/>
                <a:cs typeface="Consolas" panose="020B0609020204030204" pitchFamily="49" charset="0"/>
              </a:rPr>
              <a:t>docker build .</a:t>
            </a:r>
          </a:p>
          <a:p>
            <a:r>
              <a:rPr lang="fr-FR"/>
              <a:t>We run containers: </a:t>
            </a:r>
            <a:r>
              <a:rPr lang="fr-FR">
                <a:highlight>
                  <a:srgbClr val="FFFF00"/>
                </a:highlight>
                <a:latin typeface="Consolas" panose="020B0609020204030204" pitchFamily="49" charset="0"/>
                <a:cs typeface="Consolas" panose="020B0609020204030204" pitchFamily="49" charset="0"/>
              </a:rPr>
              <a:t>docker run mysql</a:t>
            </a:r>
          </a:p>
        </p:txBody>
      </p:sp>
      <p:sp>
        <p:nvSpPr>
          <p:cNvPr id="8" name="Espace réservé du pied de page 3">
            <a:extLst>
              <a:ext uri="{FF2B5EF4-FFF2-40B4-BE49-F238E27FC236}">
                <a16:creationId xmlns:a16="http://schemas.microsoft.com/office/drawing/2014/main" id="{B884A599-4BA0-7646-8E93-C44537417A8E}"/>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1149234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E909492-D2CA-244A-8647-3DCEF6CE0C1F}"/>
              </a:ext>
            </a:extLst>
          </p:cNvPr>
          <p:cNvSpPr>
            <a:spLocks noGrp="1"/>
          </p:cNvSpPr>
          <p:nvPr>
            <p:ph type="ctrTitle"/>
          </p:nvPr>
        </p:nvSpPr>
        <p:spPr/>
        <p:txBody>
          <a:bodyPr/>
          <a:lstStyle/>
          <a:p>
            <a:r>
              <a:rPr lang="fr-FR"/>
              <a:t>Dockerfiles</a:t>
            </a:r>
          </a:p>
        </p:txBody>
      </p:sp>
      <p:sp>
        <p:nvSpPr>
          <p:cNvPr id="3" name="Espace réservé du contenu 2">
            <a:extLst>
              <a:ext uri="{FF2B5EF4-FFF2-40B4-BE49-F238E27FC236}">
                <a16:creationId xmlns:a16="http://schemas.microsoft.com/office/drawing/2014/main" id="{CFCAF76A-F115-E148-8376-2B11A90946AD}"/>
              </a:ext>
            </a:extLst>
          </p:cNvPr>
          <p:cNvSpPr>
            <a:spLocks noGrp="1"/>
          </p:cNvSpPr>
          <p:nvPr>
            <p:ph sz="half" idx="1"/>
          </p:nvPr>
        </p:nvSpPr>
        <p:spPr>
          <a:xfrm>
            <a:off x="586154" y="2800522"/>
            <a:ext cx="10807093" cy="3365500"/>
          </a:xfrm>
        </p:spPr>
        <p:txBody>
          <a:bodyPr/>
          <a:lstStyle/>
          <a:p>
            <a:r>
              <a:rPr lang="fr-FR"/>
              <a:t>An actual file called: </a:t>
            </a:r>
            <a:r>
              <a:rPr lang="fr-FR">
                <a:highlight>
                  <a:srgbClr val="F8EB08"/>
                </a:highlight>
                <a:latin typeface="Consolas" panose="020B0609020204030204" pitchFamily="49" charset="0"/>
                <a:cs typeface="Consolas" panose="020B0609020204030204" pitchFamily="49" charset="0"/>
              </a:rPr>
              <a:t>Dockerfile</a:t>
            </a:r>
          </a:p>
          <a:p>
            <a:r>
              <a:rPr lang="fr-FR"/>
              <a:t>Contains the instructions needed to the image</a:t>
            </a:r>
          </a:p>
          <a:p>
            <a:pPr lvl="1"/>
            <a:r>
              <a:rPr lang="fr-FR"/>
              <a:t>Each line of the Dockerfile starts with a docker command</a:t>
            </a:r>
          </a:p>
          <a:p>
            <a:r>
              <a:rPr lang="fr-FR"/>
              <a:t>Has one of the folowing docker commands: </a:t>
            </a:r>
            <a:r>
              <a:rPr lang="fr-FR" b="1"/>
              <a:t>ENTRYPOINT</a:t>
            </a:r>
            <a:r>
              <a:rPr lang="fr-FR"/>
              <a:t> or </a:t>
            </a:r>
            <a:r>
              <a:rPr lang="fr-FR" b="1"/>
              <a:t>CMD</a:t>
            </a:r>
            <a:r>
              <a:rPr lang="fr-FR"/>
              <a:t>, who tell how to start the application</a:t>
            </a:r>
          </a:p>
        </p:txBody>
      </p:sp>
      <p:sp>
        <p:nvSpPr>
          <p:cNvPr id="5" name="ZoneTexte 4">
            <a:extLst>
              <a:ext uri="{FF2B5EF4-FFF2-40B4-BE49-F238E27FC236}">
                <a16:creationId xmlns:a16="http://schemas.microsoft.com/office/drawing/2014/main" id="{68D148B6-5714-0449-B30C-AAA6465C11F2}"/>
              </a:ext>
            </a:extLst>
          </p:cNvPr>
          <p:cNvSpPr txBox="1"/>
          <p:nvPr/>
        </p:nvSpPr>
        <p:spPr>
          <a:xfrm>
            <a:off x="6261696" y="5619569"/>
            <a:ext cx="3405099" cy="261610"/>
          </a:xfrm>
          <a:prstGeom prst="rect">
            <a:avLst/>
          </a:prstGeom>
          <a:noFill/>
        </p:spPr>
        <p:txBody>
          <a:bodyPr wrap="none" rtlCol="0">
            <a:spAutoFit/>
          </a:bodyPr>
          <a:lstStyle/>
          <a:p>
            <a:r>
              <a:rPr lang="fr-FR" sz="1100">
                <a:solidFill>
                  <a:schemeClr val="bg1"/>
                </a:solidFill>
              </a:rPr>
              <a:t>https://www.pinterest.com/pin/811633164069888065/</a:t>
            </a:r>
          </a:p>
        </p:txBody>
      </p:sp>
      <p:sp>
        <p:nvSpPr>
          <p:cNvPr id="8" name="Espace réservé du pied de page 3">
            <a:extLst>
              <a:ext uri="{FF2B5EF4-FFF2-40B4-BE49-F238E27FC236}">
                <a16:creationId xmlns:a16="http://schemas.microsoft.com/office/drawing/2014/main" id="{75E6A31C-3C43-3242-8782-3CB6E0551D84}"/>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15096432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FDAFD7-6946-B345-B311-4B0865CD1EDE}"/>
              </a:ext>
            </a:extLst>
          </p:cNvPr>
          <p:cNvSpPr>
            <a:spLocks noGrp="1"/>
          </p:cNvSpPr>
          <p:nvPr>
            <p:ph type="ctrTitle"/>
          </p:nvPr>
        </p:nvSpPr>
        <p:spPr/>
        <p:txBody>
          <a:bodyPr/>
          <a:lstStyle/>
          <a:p>
            <a:r>
              <a:rPr lang="fr-FR"/>
              <a:t>Dockerfiles – example</a:t>
            </a:r>
          </a:p>
        </p:txBody>
      </p:sp>
      <p:sp>
        <p:nvSpPr>
          <p:cNvPr id="3" name="Espace réservé du contenu 2">
            <a:extLst>
              <a:ext uri="{FF2B5EF4-FFF2-40B4-BE49-F238E27FC236}">
                <a16:creationId xmlns:a16="http://schemas.microsoft.com/office/drawing/2014/main" id="{14768F22-868E-0F4C-A51D-F99C4A19E377}"/>
              </a:ext>
            </a:extLst>
          </p:cNvPr>
          <p:cNvSpPr>
            <a:spLocks noGrp="1"/>
          </p:cNvSpPr>
          <p:nvPr>
            <p:ph sz="half" idx="1"/>
          </p:nvPr>
        </p:nvSpPr>
        <p:spPr>
          <a:xfrm>
            <a:off x="586154" y="2198670"/>
            <a:ext cx="10807093" cy="3967352"/>
          </a:xfrm>
        </p:spPr>
        <p:txBody>
          <a:bodyPr/>
          <a:lstStyle/>
          <a:p>
            <a:pPr marL="457200" lvl="1" indent="0">
              <a:buNone/>
            </a:pPr>
            <a:r>
              <a:rPr lang="fr-LU">
                <a:solidFill>
                  <a:schemeClr val="bg1"/>
                </a:solidFill>
                <a:highlight>
                  <a:srgbClr val="C0C0C0"/>
                </a:highlight>
                <a:latin typeface="Consolas" panose="020B0609020204030204" pitchFamily="49" charset="0"/>
                <a:cs typeface="Consolas" panose="020B0609020204030204" pitchFamily="49" charset="0"/>
              </a:rPr>
              <a:t>Dockerfile</a:t>
            </a:r>
          </a:p>
          <a:p>
            <a:pPr marL="457200" lvl="1" indent="0">
              <a:buNone/>
            </a:pPr>
            <a:endParaRPr lang="fr-LU" b="1">
              <a:latin typeface="Consolas" panose="020B0609020204030204" pitchFamily="49" charset="0"/>
              <a:cs typeface="Consolas" panose="020B0609020204030204" pitchFamily="49" charset="0"/>
            </a:endParaRPr>
          </a:p>
          <a:p>
            <a:pPr marL="457200" lvl="1" indent="0">
              <a:buNone/>
            </a:pPr>
            <a:r>
              <a:rPr lang="fr-LU" b="1">
                <a:latin typeface="Consolas" panose="020B0609020204030204" pitchFamily="49" charset="0"/>
                <a:cs typeface="Consolas" panose="020B0609020204030204" pitchFamily="49" charset="0"/>
              </a:rPr>
              <a:t>FROM</a:t>
            </a:r>
            <a:r>
              <a:rPr lang="fr-LU">
                <a:latin typeface="Consolas" panose="020B0609020204030204" pitchFamily="49" charset="0"/>
                <a:cs typeface="Consolas" panose="020B0609020204030204" pitchFamily="49" charset="0"/>
              </a:rPr>
              <a:t> ubuntu:18.04 </a:t>
            </a:r>
          </a:p>
          <a:p>
            <a:pPr marL="457200" lvl="1" indent="0">
              <a:buNone/>
            </a:pPr>
            <a:endParaRPr lang="fr-LU">
              <a:latin typeface="Consolas" panose="020B0609020204030204" pitchFamily="49" charset="0"/>
              <a:cs typeface="Consolas" panose="020B0609020204030204" pitchFamily="49" charset="0"/>
            </a:endParaRPr>
          </a:p>
          <a:p>
            <a:pPr marL="457200" lvl="1" indent="0">
              <a:buNone/>
            </a:pPr>
            <a:r>
              <a:rPr lang="fr-LU" b="1">
                <a:latin typeface="Consolas" panose="020B0609020204030204" pitchFamily="49" charset="0"/>
                <a:cs typeface="Consolas" panose="020B0609020204030204" pitchFamily="49" charset="0"/>
              </a:rPr>
              <a:t>COPY</a:t>
            </a:r>
            <a:r>
              <a:rPr lang="fr-LU">
                <a:latin typeface="Consolas" panose="020B0609020204030204" pitchFamily="49" charset="0"/>
                <a:cs typeface="Consolas" panose="020B0609020204030204" pitchFamily="49" charset="0"/>
              </a:rPr>
              <a:t> . /app </a:t>
            </a:r>
          </a:p>
          <a:p>
            <a:pPr marL="457200" lvl="1" indent="0">
              <a:buNone/>
            </a:pPr>
            <a:r>
              <a:rPr lang="fr-LU" b="1">
                <a:latin typeface="Consolas" panose="020B0609020204030204" pitchFamily="49" charset="0"/>
                <a:cs typeface="Consolas" panose="020B0609020204030204" pitchFamily="49" charset="0"/>
              </a:rPr>
              <a:t>RUN</a:t>
            </a:r>
            <a:r>
              <a:rPr lang="fr-LU">
                <a:latin typeface="Consolas" panose="020B0609020204030204" pitchFamily="49" charset="0"/>
                <a:cs typeface="Consolas" panose="020B0609020204030204" pitchFamily="49" charset="0"/>
              </a:rPr>
              <a:t> make /app </a:t>
            </a:r>
          </a:p>
          <a:p>
            <a:pPr marL="457200" lvl="1" indent="0">
              <a:buNone/>
            </a:pPr>
            <a:endParaRPr lang="fr-LU">
              <a:latin typeface="Consolas" panose="020B0609020204030204" pitchFamily="49" charset="0"/>
              <a:cs typeface="Consolas" panose="020B0609020204030204" pitchFamily="49" charset="0"/>
            </a:endParaRPr>
          </a:p>
          <a:p>
            <a:pPr marL="457200" lvl="1" indent="0">
              <a:buNone/>
            </a:pPr>
            <a:r>
              <a:rPr lang="fr-LU" b="1">
                <a:latin typeface="Consolas" panose="020B0609020204030204" pitchFamily="49" charset="0"/>
                <a:cs typeface="Consolas" panose="020B0609020204030204" pitchFamily="49" charset="0"/>
              </a:rPr>
              <a:t>CMD</a:t>
            </a:r>
            <a:r>
              <a:rPr lang="fr-LU">
                <a:latin typeface="Consolas" panose="020B0609020204030204" pitchFamily="49" charset="0"/>
                <a:cs typeface="Consolas" panose="020B0609020204030204" pitchFamily="49" charset="0"/>
              </a:rPr>
              <a:t> python /app/app.py</a:t>
            </a:r>
            <a:endParaRPr lang="fr-FR">
              <a:latin typeface="Consolas" panose="020B0609020204030204" pitchFamily="49" charset="0"/>
              <a:cs typeface="Consolas" panose="020B0609020204030204" pitchFamily="49" charset="0"/>
            </a:endParaRPr>
          </a:p>
          <a:p>
            <a:endParaRPr lang="fr-FR"/>
          </a:p>
        </p:txBody>
      </p:sp>
      <p:pic>
        <p:nvPicPr>
          <p:cNvPr id="6146" name="Picture 2" descr="Résultat de recherche d'images pour &quot;dockerfile in project&quot;">
            <a:extLst>
              <a:ext uri="{FF2B5EF4-FFF2-40B4-BE49-F238E27FC236}">
                <a16:creationId xmlns:a16="http://schemas.microsoft.com/office/drawing/2014/main" id="{6ADEE637-FEDD-4E4F-863D-88016E40A4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4503" y="1682750"/>
            <a:ext cx="5664200" cy="3492500"/>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2868C49F-F185-504F-A2B7-6FFCC2CBB5F8}"/>
              </a:ext>
            </a:extLst>
          </p:cNvPr>
          <p:cNvSpPr txBox="1"/>
          <p:nvPr/>
        </p:nvSpPr>
        <p:spPr>
          <a:xfrm>
            <a:off x="6452171" y="5638425"/>
            <a:ext cx="4754828" cy="261610"/>
          </a:xfrm>
          <a:prstGeom prst="rect">
            <a:avLst/>
          </a:prstGeom>
          <a:noFill/>
        </p:spPr>
        <p:txBody>
          <a:bodyPr wrap="none" rtlCol="0">
            <a:spAutoFit/>
          </a:bodyPr>
          <a:lstStyle/>
          <a:p>
            <a:r>
              <a:rPr lang="fr-FR" sz="1100">
                <a:solidFill>
                  <a:schemeClr val="bg1"/>
                </a:solidFill>
              </a:rPr>
              <a:t>https://dzone.com/articles/dockerizing-the-eureka-server-and-spring-boot-appl</a:t>
            </a:r>
          </a:p>
        </p:txBody>
      </p:sp>
      <p:sp>
        <p:nvSpPr>
          <p:cNvPr id="7" name="Espace réservé du pied de page 3">
            <a:extLst>
              <a:ext uri="{FF2B5EF4-FFF2-40B4-BE49-F238E27FC236}">
                <a16:creationId xmlns:a16="http://schemas.microsoft.com/office/drawing/2014/main" id="{DE21C80C-EBB8-794D-AFF0-9BCF45EBFEAD}"/>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2954705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07DEAC-8D4D-FC4E-8435-B79EBC3A2EC4}"/>
              </a:ext>
            </a:extLst>
          </p:cNvPr>
          <p:cNvSpPr>
            <a:spLocks noGrp="1"/>
          </p:cNvSpPr>
          <p:nvPr>
            <p:ph type="ctrTitle"/>
          </p:nvPr>
        </p:nvSpPr>
        <p:spPr/>
        <p:txBody>
          <a:bodyPr/>
          <a:lstStyle/>
          <a:p>
            <a:r>
              <a:rPr lang="fr-FR"/>
              <a:t>CMD vs ENTRYPOINT</a:t>
            </a:r>
          </a:p>
        </p:txBody>
      </p:sp>
      <p:sp>
        <p:nvSpPr>
          <p:cNvPr id="3" name="Espace réservé du contenu 2">
            <a:extLst>
              <a:ext uri="{FF2B5EF4-FFF2-40B4-BE49-F238E27FC236}">
                <a16:creationId xmlns:a16="http://schemas.microsoft.com/office/drawing/2014/main" id="{C1A9F56E-91E2-AC43-A72E-C18F4C06E59E}"/>
              </a:ext>
            </a:extLst>
          </p:cNvPr>
          <p:cNvSpPr>
            <a:spLocks noGrp="1"/>
          </p:cNvSpPr>
          <p:nvPr>
            <p:ph sz="half" idx="1"/>
          </p:nvPr>
        </p:nvSpPr>
        <p:spPr/>
        <p:txBody>
          <a:bodyPr/>
          <a:lstStyle/>
          <a:p>
            <a:r>
              <a:rPr lang="en" b="1"/>
              <a:t>CMD</a:t>
            </a:r>
            <a:r>
              <a:rPr lang="en"/>
              <a:t> instruction </a:t>
            </a:r>
            <a:r>
              <a:rPr lang="en">
                <a:highlight>
                  <a:srgbClr val="FFFF00"/>
                </a:highlight>
              </a:rPr>
              <a:t>allows you to set a default command</a:t>
            </a:r>
            <a:r>
              <a:rPr lang="en"/>
              <a:t>, which will be executed only when you run container without specifying a command. </a:t>
            </a:r>
            <a:r>
              <a:rPr lang="en">
                <a:highlight>
                  <a:srgbClr val="00FFFF"/>
                </a:highlight>
              </a:rPr>
              <a:t>If Docker container runs with a command, the default command will be ignored</a:t>
            </a:r>
            <a:r>
              <a:rPr lang="en"/>
              <a:t>. If Dockerfile has more than one </a:t>
            </a:r>
            <a:r>
              <a:rPr lang="en" b="1"/>
              <a:t>CMD</a:t>
            </a:r>
            <a:r>
              <a:rPr lang="en"/>
              <a:t> instruction, all but last </a:t>
            </a:r>
            <a:r>
              <a:rPr lang="en" b="1"/>
              <a:t>CMD</a:t>
            </a:r>
            <a:r>
              <a:rPr lang="en"/>
              <a:t> instructions are ignored.</a:t>
            </a:r>
          </a:p>
          <a:p>
            <a:endParaRPr lang="en"/>
          </a:p>
          <a:p>
            <a:r>
              <a:rPr lang="en" b="1"/>
              <a:t>ENTRYPOINT</a:t>
            </a:r>
            <a:r>
              <a:rPr lang="en"/>
              <a:t> instruction allows you to configure a container that will run as an executable. It looks </a:t>
            </a:r>
            <a:r>
              <a:rPr lang="en" b="1" u="sng"/>
              <a:t>similar</a:t>
            </a:r>
            <a:r>
              <a:rPr lang="en"/>
              <a:t> to CMD, because it also allows you to specify a command with parameters. The difference is ENTRYPOINT </a:t>
            </a:r>
            <a:r>
              <a:rPr lang="en">
                <a:highlight>
                  <a:srgbClr val="FFFF00"/>
                </a:highlight>
              </a:rPr>
              <a:t>command and parameters are not ignored</a:t>
            </a:r>
            <a:r>
              <a:rPr lang="en"/>
              <a:t> when Docker container runs with command line parameters. (There is a way to ignore </a:t>
            </a:r>
            <a:r>
              <a:rPr lang="en" b="1"/>
              <a:t>ENTTRYPOINT</a:t>
            </a:r>
            <a:r>
              <a:rPr lang="en"/>
              <a:t>, but it is unlikely that you will do it.)</a:t>
            </a:r>
          </a:p>
          <a:p>
            <a:endParaRPr lang="fr-FR"/>
          </a:p>
        </p:txBody>
      </p:sp>
    </p:spTree>
    <p:extLst>
      <p:ext uri="{BB962C8B-B14F-4D97-AF65-F5344CB8AC3E}">
        <p14:creationId xmlns:p14="http://schemas.microsoft.com/office/powerpoint/2010/main" val="1673693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33F22C-F305-F24A-A08D-FF03DF8F81D2}"/>
              </a:ext>
            </a:extLst>
          </p:cNvPr>
          <p:cNvSpPr>
            <a:spLocks noGrp="1"/>
          </p:cNvSpPr>
          <p:nvPr>
            <p:ph type="ctrTitle"/>
          </p:nvPr>
        </p:nvSpPr>
        <p:spPr/>
        <p:txBody>
          <a:bodyPr/>
          <a:lstStyle/>
          <a:p>
            <a:r>
              <a:rPr lang="fr-FR"/>
              <a:t>Images</a:t>
            </a:r>
          </a:p>
        </p:txBody>
      </p:sp>
      <p:sp>
        <p:nvSpPr>
          <p:cNvPr id="3" name="Espace réservé du contenu 2">
            <a:extLst>
              <a:ext uri="{FF2B5EF4-FFF2-40B4-BE49-F238E27FC236}">
                <a16:creationId xmlns:a16="http://schemas.microsoft.com/office/drawing/2014/main" id="{E8C5C894-9829-A049-B1A5-1F0E1C5EC361}"/>
              </a:ext>
            </a:extLst>
          </p:cNvPr>
          <p:cNvSpPr>
            <a:spLocks noGrp="1"/>
          </p:cNvSpPr>
          <p:nvPr>
            <p:ph sz="half" idx="1"/>
          </p:nvPr>
        </p:nvSpPr>
        <p:spPr>
          <a:xfrm>
            <a:off x="586154" y="2291136"/>
            <a:ext cx="10807093" cy="3874885"/>
          </a:xfrm>
        </p:spPr>
        <p:txBody>
          <a:bodyPr/>
          <a:lstStyle/>
          <a:p>
            <a:r>
              <a:rPr lang="fr-FR"/>
              <a:t>Images are </a:t>
            </a:r>
            <a:r>
              <a:rPr lang="fr-FR">
                <a:highlight>
                  <a:srgbClr val="FFFF00"/>
                </a:highlight>
                <a:latin typeface="Consolas" panose="020B0609020204030204" pitchFamily="49" charset="0"/>
                <a:cs typeface="Consolas" panose="020B0609020204030204" pitchFamily="49" charset="0"/>
              </a:rPr>
              <a:t>.tgz</a:t>
            </a:r>
            <a:r>
              <a:rPr lang="fr-FR"/>
              <a:t> archives</a:t>
            </a:r>
          </a:p>
          <a:p>
            <a:r>
              <a:rPr lang="fr-FR"/>
              <a:t>Called </a:t>
            </a:r>
            <a:r>
              <a:rPr lang="fr-FR" b="1"/>
              <a:t>layers</a:t>
            </a:r>
          </a:p>
          <a:p>
            <a:r>
              <a:rPr lang="fr-FR"/>
              <a:t>Which contains files of your applications</a:t>
            </a:r>
          </a:p>
          <a:p>
            <a:r>
              <a:rPr lang="fr-FR"/>
              <a:t>We have one layer per Dockerfile command</a:t>
            </a:r>
          </a:p>
        </p:txBody>
      </p:sp>
      <p:sp>
        <p:nvSpPr>
          <p:cNvPr id="7" name="Espace réservé du pied de page 3">
            <a:extLst>
              <a:ext uri="{FF2B5EF4-FFF2-40B4-BE49-F238E27FC236}">
                <a16:creationId xmlns:a16="http://schemas.microsoft.com/office/drawing/2014/main" id="{4436C9F7-34F2-9444-BFBF-1BF03D219D24}"/>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397666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9CE64A3-072F-D843-8225-5C72B59960FA}"/>
              </a:ext>
            </a:extLst>
          </p:cNvPr>
          <p:cNvSpPr>
            <a:spLocks noGrp="1"/>
          </p:cNvSpPr>
          <p:nvPr>
            <p:ph type="ctrTitle"/>
          </p:nvPr>
        </p:nvSpPr>
        <p:spPr/>
        <p:txBody>
          <a:bodyPr/>
          <a:lstStyle/>
          <a:p>
            <a:r>
              <a:rPr lang="fr-FR"/>
              <a:t>Images</a:t>
            </a:r>
          </a:p>
        </p:txBody>
      </p:sp>
      <p:sp>
        <p:nvSpPr>
          <p:cNvPr id="3" name="Espace réservé du contenu 2">
            <a:extLst>
              <a:ext uri="{FF2B5EF4-FFF2-40B4-BE49-F238E27FC236}">
                <a16:creationId xmlns:a16="http://schemas.microsoft.com/office/drawing/2014/main" id="{09A578B0-709C-7148-BF61-EDD235C97B1E}"/>
              </a:ext>
            </a:extLst>
          </p:cNvPr>
          <p:cNvSpPr>
            <a:spLocks noGrp="1"/>
          </p:cNvSpPr>
          <p:nvPr>
            <p:ph sz="half" idx="1"/>
          </p:nvPr>
        </p:nvSpPr>
        <p:spPr>
          <a:xfrm>
            <a:off x="586154" y="1631092"/>
            <a:ext cx="10807093" cy="4534930"/>
          </a:xfrm>
        </p:spPr>
        <p:txBody>
          <a:bodyPr/>
          <a:lstStyle/>
          <a:p>
            <a:r>
              <a:rPr lang="en" b="1"/>
              <a:t>TLDR; </a:t>
            </a:r>
            <a:r>
              <a:rPr lang="en"/>
              <a:t>Layers of a Docker image are essentially just files generated from running some command. You can view the contents of each layer on the Docker host at </a:t>
            </a:r>
            <a:r>
              <a:rPr lang="en" b="1"/>
              <a:t>/var/lib/docker/aufs/diff</a:t>
            </a:r>
            <a:r>
              <a:rPr lang="en"/>
              <a:t>. </a:t>
            </a:r>
          </a:p>
          <a:p>
            <a:endParaRPr lang="en"/>
          </a:p>
          <a:p>
            <a:r>
              <a:rPr lang="en"/>
              <a:t>Layers are neat because they can be re-used by multiple images saving disk space and reducing time to build images while maintaining their integrity.</a:t>
            </a:r>
            <a:endParaRPr lang="fr-FR"/>
          </a:p>
        </p:txBody>
      </p:sp>
      <p:sp>
        <p:nvSpPr>
          <p:cNvPr id="5" name="Rectangle 4">
            <a:extLst>
              <a:ext uri="{FF2B5EF4-FFF2-40B4-BE49-F238E27FC236}">
                <a16:creationId xmlns:a16="http://schemas.microsoft.com/office/drawing/2014/main" id="{2ADE7830-DF46-4549-801F-B96BA02EFEF7}"/>
              </a:ext>
            </a:extLst>
          </p:cNvPr>
          <p:cNvSpPr/>
          <p:nvPr/>
        </p:nvSpPr>
        <p:spPr>
          <a:xfrm>
            <a:off x="798753" y="3636947"/>
            <a:ext cx="6096000" cy="261610"/>
          </a:xfrm>
          <a:prstGeom prst="rect">
            <a:avLst/>
          </a:prstGeom>
        </p:spPr>
        <p:txBody>
          <a:bodyPr>
            <a:spAutoFit/>
          </a:bodyPr>
          <a:lstStyle/>
          <a:p>
            <a:r>
              <a:rPr lang="fr-FR" sz="1100">
                <a:solidFill>
                  <a:schemeClr val="bg1"/>
                </a:solidFill>
              </a:rPr>
              <a:t>https://medium.com/@jessgreb01/digging-into-docker-layers-c22f948ed612</a:t>
            </a:r>
          </a:p>
        </p:txBody>
      </p:sp>
      <p:sp>
        <p:nvSpPr>
          <p:cNvPr id="6" name="Espace réservé du pied de page 3">
            <a:extLst>
              <a:ext uri="{FF2B5EF4-FFF2-40B4-BE49-F238E27FC236}">
                <a16:creationId xmlns:a16="http://schemas.microsoft.com/office/drawing/2014/main" id="{81DDDA3B-4E55-154F-B594-3A89657AB8E0}"/>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1077444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56CE65-397A-A64D-91F1-2E2516F02BE0}"/>
              </a:ext>
            </a:extLst>
          </p:cNvPr>
          <p:cNvSpPr>
            <a:spLocks noGrp="1"/>
          </p:cNvSpPr>
          <p:nvPr>
            <p:ph type="ctrTitle"/>
          </p:nvPr>
        </p:nvSpPr>
        <p:spPr/>
        <p:txBody>
          <a:bodyPr/>
          <a:lstStyle/>
          <a:p>
            <a:r>
              <a:rPr lang="fr-FR"/>
              <a:t>Images</a:t>
            </a:r>
          </a:p>
        </p:txBody>
      </p:sp>
      <p:sp>
        <p:nvSpPr>
          <p:cNvPr id="3" name="Espace réservé du contenu 2">
            <a:extLst>
              <a:ext uri="{FF2B5EF4-FFF2-40B4-BE49-F238E27FC236}">
                <a16:creationId xmlns:a16="http://schemas.microsoft.com/office/drawing/2014/main" id="{1F8971FE-DCC3-164C-B51B-F0E52A93FF44}"/>
              </a:ext>
            </a:extLst>
          </p:cNvPr>
          <p:cNvSpPr>
            <a:spLocks noGrp="1"/>
          </p:cNvSpPr>
          <p:nvPr>
            <p:ph sz="half" idx="1"/>
          </p:nvPr>
        </p:nvSpPr>
        <p:spPr/>
        <p:txBody>
          <a:bodyPr/>
          <a:lstStyle/>
          <a:p>
            <a:r>
              <a:rPr lang="fr-FR"/>
              <a:t>Each image is a .tgz archive</a:t>
            </a:r>
          </a:p>
          <a:p>
            <a:r>
              <a:rPr lang="fr-LU">
                <a:highlight>
                  <a:srgbClr val="FFFF00"/>
                </a:highlight>
                <a:latin typeface="Consolas" panose="020B0609020204030204" pitchFamily="49" charset="0"/>
                <a:cs typeface="Consolas" panose="020B0609020204030204" pitchFamily="49" charset="0"/>
              </a:rPr>
              <a:t>docker image inspect 7d83a47ab2d2</a:t>
            </a:r>
          </a:p>
          <a:p>
            <a:r>
              <a:rPr lang="fr-LU">
                <a:solidFill>
                  <a:srgbClr val="0070C0"/>
                </a:solidFill>
                <a:latin typeface="Consolas" panose="020B0609020204030204" pitchFamily="49" charset="0"/>
                <a:cs typeface="Consolas" panose="020B0609020204030204" pitchFamily="49" charset="0"/>
              </a:rPr>
              <a:t>7d83a47ab2d2</a:t>
            </a:r>
            <a:r>
              <a:rPr lang="fr-LU"/>
              <a:t> is id of an image </a:t>
            </a:r>
            <a:br>
              <a:rPr lang="fr-LU"/>
            </a:br>
            <a:r>
              <a:rPr lang="fr-LU"/>
              <a:t>from my machine.</a:t>
            </a:r>
            <a:br>
              <a:rPr lang="fr-LU"/>
            </a:br>
            <a:endParaRPr lang="fr-LU"/>
          </a:p>
          <a:p>
            <a:r>
              <a:rPr lang="fr-LU"/>
              <a:t>Try </a:t>
            </a:r>
            <a:r>
              <a:rPr lang="fr-LU">
                <a:solidFill>
                  <a:schemeClr val="bg1"/>
                </a:solidFill>
                <a:highlight>
                  <a:srgbClr val="FFFD78"/>
                </a:highlight>
                <a:latin typeface="Consolas" panose="020B0609020204030204" pitchFamily="49" charset="0"/>
                <a:cs typeface="Consolas" panose="020B0609020204030204" pitchFamily="49" charset="0"/>
              </a:rPr>
              <a:t>docker images</a:t>
            </a:r>
            <a:r>
              <a:rPr lang="fr-LU">
                <a:solidFill>
                  <a:schemeClr val="bg1"/>
                </a:solidFill>
                <a:latin typeface="Consolas" panose="020B0609020204030204" pitchFamily="49" charset="0"/>
                <a:cs typeface="Consolas" panose="020B0609020204030204" pitchFamily="49" charset="0"/>
              </a:rPr>
              <a:t> </a:t>
            </a:r>
            <a:r>
              <a:rPr lang="fr-LU"/>
              <a:t>on your machine</a:t>
            </a:r>
            <a:br>
              <a:rPr lang="fr-LU"/>
            </a:br>
            <a:r>
              <a:rPr lang="fr-LU"/>
              <a:t>and use one of the ids</a:t>
            </a:r>
            <a:endParaRPr lang="fr-FR">
              <a:solidFill>
                <a:schemeClr val="bg1"/>
              </a:solidFill>
              <a:latin typeface="Abadi" panose="020F0502020204030204" pitchFamily="34" charset="0"/>
            </a:endParaRPr>
          </a:p>
        </p:txBody>
      </p:sp>
      <p:pic>
        <p:nvPicPr>
          <p:cNvPr id="3074" name="Picture 2" descr="https://blog.mornati.net/docker-images-and-chown/">
            <a:extLst>
              <a:ext uri="{FF2B5EF4-FFF2-40B4-BE49-F238E27FC236}">
                <a16:creationId xmlns:a16="http://schemas.microsoft.com/office/drawing/2014/main" id="{B794216F-0767-FE4A-900E-BEA1A97DB5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8597" y="1219575"/>
            <a:ext cx="5997834" cy="4167384"/>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38D3644F-27F7-6A48-9DB9-65BB52889664}"/>
              </a:ext>
            </a:extLst>
          </p:cNvPr>
          <p:cNvSpPr txBox="1"/>
          <p:nvPr/>
        </p:nvSpPr>
        <p:spPr>
          <a:xfrm>
            <a:off x="5005013" y="5653088"/>
            <a:ext cx="5147948" cy="369332"/>
          </a:xfrm>
          <a:prstGeom prst="rect">
            <a:avLst/>
          </a:prstGeom>
          <a:noFill/>
        </p:spPr>
        <p:txBody>
          <a:bodyPr wrap="none" rtlCol="0">
            <a:spAutoFit/>
          </a:bodyPr>
          <a:lstStyle/>
          <a:p>
            <a:r>
              <a:rPr lang="fr-FR">
                <a:solidFill>
                  <a:schemeClr val="bg1"/>
                </a:solidFill>
              </a:rPr>
              <a:t>https://blog.mornati.net/docker-images-and-chown/</a:t>
            </a:r>
          </a:p>
        </p:txBody>
      </p:sp>
      <p:sp>
        <p:nvSpPr>
          <p:cNvPr id="7" name="Espace réservé du pied de page 3">
            <a:extLst>
              <a:ext uri="{FF2B5EF4-FFF2-40B4-BE49-F238E27FC236}">
                <a16:creationId xmlns:a16="http://schemas.microsoft.com/office/drawing/2014/main" id="{B04EC2EA-E6D5-9440-9C7E-AF443EF4EE33}"/>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37372097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52D34C-0995-1547-B17D-D6C500DA96F5}"/>
              </a:ext>
            </a:extLst>
          </p:cNvPr>
          <p:cNvSpPr>
            <a:spLocks noGrp="1"/>
          </p:cNvSpPr>
          <p:nvPr>
            <p:ph type="ctrTitle"/>
          </p:nvPr>
        </p:nvSpPr>
        <p:spPr/>
        <p:txBody>
          <a:bodyPr/>
          <a:lstStyle/>
          <a:p>
            <a:r>
              <a:rPr lang="fr-FR"/>
              <a:t>Containers</a:t>
            </a:r>
          </a:p>
        </p:txBody>
      </p:sp>
      <p:sp>
        <p:nvSpPr>
          <p:cNvPr id="3" name="Espace réservé du contenu 2">
            <a:extLst>
              <a:ext uri="{FF2B5EF4-FFF2-40B4-BE49-F238E27FC236}">
                <a16:creationId xmlns:a16="http://schemas.microsoft.com/office/drawing/2014/main" id="{749A7F6B-13FA-B449-B610-5D32D3974C46}"/>
              </a:ext>
            </a:extLst>
          </p:cNvPr>
          <p:cNvSpPr>
            <a:spLocks noGrp="1"/>
          </p:cNvSpPr>
          <p:nvPr>
            <p:ph sz="half" idx="1"/>
          </p:nvPr>
        </p:nvSpPr>
        <p:spPr/>
        <p:txBody>
          <a:bodyPr/>
          <a:lstStyle/>
          <a:p>
            <a:r>
              <a:rPr lang="fr-FR"/>
              <a:t>Containers are </a:t>
            </a:r>
            <a:br>
              <a:rPr lang="fr-FR"/>
            </a:br>
            <a:r>
              <a:rPr lang="fr-FR"/>
              <a:t>parameterized </a:t>
            </a:r>
            <a:r>
              <a:rPr lang="fr-FR" b="1"/>
              <a:t>instances</a:t>
            </a:r>
            <a:r>
              <a:rPr lang="fr-FR"/>
              <a:t> of </a:t>
            </a:r>
            <a:r>
              <a:rPr lang="fr-FR" u="sng"/>
              <a:t>images</a:t>
            </a:r>
          </a:p>
          <a:p>
            <a:endParaRPr lang="fr-FR" u="sng"/>
          </a:p>
          <a:p>
            <a:r>
              <a:rPr lang="fr-FR"/>
              <a:t>Just like we can have multiple windows </a:t>
            </a:r>
            <a:br>
              <a:rPr lang="fr-FR"/>
            </a:br>
            <a:r>
              <a:rPr lang="fr-FR"/>
              <a:t>of the same application: in the same way 		</a:t>
            </a:r>
            <a:br>
              <a:rPr lang="fr-FR"/>
            </a:br>
            <a:r>
              <a:rPr lang="fr-FR"/>
              <a:t>we can have multiple containers </a:t>
            </a:r>
            <a:br>
              <a:rPr lang="fr-FR"/>
            </a:br>
            <a:r>
              <a:rPr lang="fr-FR"/>
              <a:t>of the same image.</a:t>
            </a:r>
          </a:p>
          <a:p>
            <a:r>
              <a:rPr lang="en">
                <a:highlight>
                  <a:srgbClr val="FFFF00"/>
                </a:highlight>
                <a:latin typeface="Consolas" panose="020B0609020204030204" pitchFamily="49" charset="0"/>
                <a:cs typeface="Consolas" panose="020B0609020204030204" pitchFamily="49" charset="0"/>
              </a:rPr>
              <a:t>docker run mysql:tag</a:t>
            </a:r>
            <a:endParaRPr lang="fr-FR">
              <a:highlight>
                <a:srgbClr val="FFFF00"/>
              </a:highlight>
              <a:latin typeface="Consolas" panose="020B0609020204030204" pitchFamily="49" charset="0"/>
              <a:cs typeface="Consolas" panose="020B0609020204030204" pitchFamily="49" charset="0"/>
            </a:endParaRPr>
          </a:p>
        </p:txBody>
      </p:sp>
      <p:sp>
        <p:nvSpPr>
          <p:cNvPr id="5" name="Rectangle 4">
            <a:extLst>
              <a:ext uri="{FF2B5EF4-FFF2-40B4-BE49-F238E27FC236}">
                <a16:creationId xmlns:a16="http://schemas.microsoft.com/office/drawing/2014/main" id="{034CB678-10C8-1545-82B5-5E6CF2C77214}"/>
              </a:ext>
            </a:extLst>
          </p:cNvPr>
          <p:cNvSpPr/>
          <p:nvPr/>
        </p:nvSpPr>
        <p:spPr>
          <a:xfrm>
            <a:off x="6206145" y="4329982"/>
            <a:ext cx="6096000" cy="430887"/>
          </a:xfrm>
          <a:prstGeom prst="rect">
            <a:avLst/>
          </a:prstGeom>
        </p:spPr>
        <p:txBody>
          <a:bodyPr>
            <a:spAutoFit/>
          </a:bodyPr>
          <a:lstStyle/>
          <a:p>
            <a:r>
              <a:rPr lang="fr-FR" sz="1100">
                <a:solidFill>
                  <a:schemeClr val="bg1"/>
                </a:solidFill>
              </a:rPr>
              <a:t>https://fr.aliexpress.com/item/Star-Wars-Wolf-Pack-Yellow-Utapau-Clone-Trooper-Commander-Kashyyyk-Gree-Building-Blocks-Best-Education-Toys/32807818041.html</a:t>
            </a:r>
          </a:p>
        </p:txBody>
      </p:sp>
      <p:sp>
        <p:nvSpPr>
          <p:cNvPr id="7" name="Espace réservé du pied de page 3">
            <a:extLst>
              <a:ext uri="{FF2B5EF4-FFF2-40B4-BE49-F238E27FC236}">
                <a16:creationId xmlns:a16="http://schemas.microsoft.com/office/drawing/2014/main" id="{0E6F6A29-A99A-0545-B86D-1507B24E7CFA}"/>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pic>
        <p:nvPicPr>
          <p:cNvPr id="3074" name="Picture 2" descr="Image associée">
            <a:extLst>
              <a:ext uri="{FF2B5EF4-FFF2-40B4-BE49-F238E27FC236}">
                <a16:creationId xmlns:a16="http://schemas.microsoft.com/office/drawing/2014/main" id="{3A297E97-1A28-C740-B53A-CFD591622B1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0937" b="45683"/>
          <a:stretch/>
        </p:blipFill>
        <p:spPr bwMode="auto">
          <a:xfrm>
            <a:off x="6206145" y="1896260"/>
            <a:ext cx="4998884" cy="2168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06400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1E2D65-BE33-AF4C-99B5-EDE4083A046F}"/>
              </a:ext>
            </a:extLst>
          </p:cNvPr>
          <p:cNvSpPr>
            <a:spLocks noGrp="1"/>
          </p:cNvSpPr>
          <p:nvPr>
            <p:ph type="ctrTitle"/>
          </p:nvPr>
        </p:nvSpPr>
        <p:spPr/>
        <p:txBody>
          <a:bodyPr/>
          <a:lstStyle/>
          <a:p>
            <a:r>
              <a:rPr lang="fr-FR"/>
              <a:t>Containers</a:t>
            </a:r>
          </a:p>
        </p:txBody>
      </p:sp>
      <p:sp>
        <p:nvSpPr>
          <p:cNvPr id="3" name="Espace réservé du contenu 2">
            <a:extLst>
              <a:ext uri="{FF2B5EF4-FFF2-40B4-BE49-F238E27FC236}">
                <a16:creationId xmlns:a16="http://schemas.microsoft.com/office/drawing/2014/main" id="{76676DA2-3DAC-0546-9D93-B829E626652C}"/>
              </a:ext>
            </a:extLst>
          </p:cNvPr>
          <p:cNvSpPr>
            <a:spLocks noGrp="1"/>
          </p:cNvSpPr>
          <p:nvPr>
            <p:ph sz="half" idx="1"/>
          </p:nvPr>
        </p:nvSpPr>
        <p:spPr/>
        <p:txBody>
          <a:bodyPr/>
          <a:lstStyle/>
          <a:p>
            <a:r>
              <a:rPr lang="fr-FR"/>
              <a:t>Containers can run 1 single process at a time</a:t>
            </a:r>
          </a:p>
          <a:p>
            <a:r>
              <a:rPr lang="fr-FR"/>
              <a:t>Each process inside a container has it’s own namespace at OS kernel level</a:t>
            </a:r>
          </a:p>
          <a:p>
            <a:pPr lvl="1"/>
            <a:r>
              <a:rPr lang="fr-FR"/>
              <a:t>Persistent storage, user space, network, etc.</a:t>
            </a:r>
          </a:p>
          <a:p>
            <a:pPr lvl="1"/>
            <a:r>
              <a:rPr lang="fr-FR"/>
              <a:t>Because of that, each container has it’s </a:t>
            </a:r>
            <a:r>
              <a:rPr lang="fr-FR" i="1"/>
              <a:t>« own localhost, own files, etc. »</a:t>
            </a:r>
          </a:p>
          <a:p>
            <a:pPr lvl="1"/>
            <a:endParaRPr lang="fr-FR"/>
          </a:p>
          <a:p>
            <a:r>
              <a:rPr lang="fr-FR"/>
              <a:t>You </a:t>
            </a:r>
            <a:r>
              <a:rPr lang="fr-FR" b="1" u="sng"/>
              <a:t>cannot</a:t>
            </a:r>
            <a:r>
              <a:rPr lang="fr-FR"/>
              <a:t> have 1 container with Nginx+PHP and MySQL to run a wordpress instance.</a:t>
            </a:r>
          </a:p>
          <a:p>
            <a:r>
              <a:rPr lang="fr-FR"/>
              <a:t>But you can have 2 containers</a:t>
            </a:r>
          </a:p>
          <a:p>
            <a:pPr marL="914400" lvl="1" indent="-457200">
              <a:buFont typeface="+mj-lt"/>
              <a:buAutoNum type="arabicPeriod"/>
            </a:pPr>
            <a:r>
              <a:rPr lang="fr-FR"/>
              <a:t>Nginx + PHP</a:t>
            </a:r>
          </a:p>
          <a:p>
            <a:pPr marL="914400" lvl="1" indent="-457200">
              <a:buFont typeface="+mj-lt"/>
              <a:buAutoNum type="arabicPeriod"/>
            </a:pPr>
            <a:r>
              <a:rPr lang="fr-FR"/>
              <a:t>MySQL</a:t>
            </a:r>
          </a:p>
        </p:txBody>
      </p:sp>
      <p:sp>
        <p:nvSpPr>
          <p:cNvPr id="5" name="Espace réservé du pied de page 3">
            <a:extLst>
              <a:ext uri="{FF2B5EF4-FFF2-40B4-BE49-F238E27FC236}">
                <a16:creationId xmlns:a16="http://schemas.microsoft.com/office/drawing/2014/main" id="{CA04C2DA-6170-3445-9659-CFA2B332B9F7}"/>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2772020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D6FAC6-7E7A-EE4E-A79D-1977C48333C9}"/>
              </a:ext>
            </a:extLst>
          </p:cNvPr>
          <p:cNvSpPr>
            <a:spLocks noGrp="1"/>
          </p:cNvSpPr>
          <p:nvPr>
            <p:ph type="ctrTitle"/>
          </p:nvPr>
        </p:nvSpPr>
        <p:spPr/>
        <p:txBody>
          <a:bodyPr/>
          <a:lstStyle/>
          <a:p>
            <a:r>
              <a:rPr lang="fr-FR" err="1"/>
              <a:t>How many package formats you prefer </a:t>
            </a:r>
            <a:r>
              <a:rPr lang="fr-FR"/>
              <a:t>?</a:t>
            </a:r>
          </a:p>
        </p:txBody>
      </p:sp>
      <p:sp>
        <p:nvSpPr>
          <p:cNvPr id="8" name="ZoneTexte 7">
            <a:extLst>
              <a:ext uri="{FF2B5EF4-FFF2-40B4-BE49-F238E27FC236}">
                <a16:creationId xmlns:a16="http://schemas.microsoft.com/office/drawing/2014/main" id="{F5CB91B2-81BB-4845-8AEF-27FCB727881A}"/>
              </a:ext>
            </a:extLst>
          </p:cNvPr>
          <p:cNvSpPr txBox="1"/>
          <p:nvPr/>
        </p:nvSpPr>
        <p:spPr>
          <a:xfrm>
            <a:off x="5636957" y="3396409"/>
            <a:ext cx="705483" cy="584775"/>
          </a:xfrm>
          <a:prstGeom prst="rect">
            <a:avLst/>
          </a:prstGeom>
          <a:noFill/>
        </p:spPr>
        <p:txBody>
          <a:bodyPr wrap="square" rtlCol="0">
            <a:spAutoFit/>
          </a:bodyPr>
          <a:lstStyle/>
          <a:p>
            <a:r>
              <a:rPr lang="fr-FR" sz="3200">
                <a:solidFill>
                  <a:schemeClr val="bg1"/>
                </a:solidFill>
              </a:rPr>
              <a:t>OR</a:t>
            </a:r>
          </a:p>
        </p:txBody>
      </p:sp>
      <p:sp>
        <p:nvSpPr>
          <p:cNvPr id="3" name="ZoneTexte 2">
            <a:extLst>
              <a:ext uri="{FF2B5EF4-FFF2-40B4-BE49-F238E27FC236}">
                <a16:creationId xmlns:a16="http://schemas.microsoft.com/office/drawing/2014/main" id="{B2728778-2281-9D41-9107-5F3D066440A3}"/>
              </a:ext>
            </a:extLst>
          </p:cNvPr>
          <p:cNvSpPr txBox="1"/>
          <p:nvPr/>
        </p:nvSpPr>
        <p:spPr>
          <a:xfrm>
            <a:off x="586153" y="3027079"/>
            <a:ext cx="5050803" cy="1323439"/>
          </a:xfrm>
          <a:prstGeom prst="rect">
            <a:avLst/>
          </a:prstGeom>
          <a:noFill/>
        </p:spPr>
        <p:txBody>
          <a:bodyPr wrap="square" rtlCol="0">
            <a:spAutoFit/>
          </a:bodyPr>
          <a:lstStyle/>
          <a:p>
            <a:r>
              <a:rPr lang="fr-FR" sz="8000">
                <a:solidFill>
                  <a:schemeClr val="accent5">
                    <a:lumMod val="50000"/>
                  </a:schemeClr>
                </a:solidFill>
              </a:rPr>
              <a:t>1 universal</a:t>
            </a:r>
          </a:p>
        </p:txBody>
      </p:sp>
      <p:sp>
        <p:nvSpPr>
          <p:cNvPr id="10" name="ZoneTexte 9">
            <a:extLst>
              <a:ext uri="{FF2B5EF4-FFF2-40B4-BE49-F238E27FC236}">
                <a16:creationId xmlns:a16="http://schemas.microsoft.com/office/drawing/2014/main" id="{8630062F-FC40-414B-9184-C0D01FBF5B47}"/>
              </a:ext>
            </a:extLst>
          </p:cNvPr>
          <p:cNvSpPr txBox="1"/>
          <p:nvPr/>
        </p:nvSpPr>
        <p:spPr>
          <a:xfrm>
            <a:off x="6758683" y="3027078"/>
            <a:ext cx="4847164" cy="1323439"/>
          </a:xfrm>
          <a:prstGeom prst="rect">
            <a:avLst/>
          </a:prstGeom>
          <a:noFill/>
        </p:spPr>
        <p:txBody>
          <a:bodyPr wrap="square" rtlCol="0">
            <a:spAutoFit/>
          </a:bodyPr>
          <a:lstStyle/>
          <a:p>
            <a:r>
              <a:rPr lang="fr-FR" sz="8000">
                <a:solidFill>
                  <a:schemeClr val="accent5">
                    <a:lumMod val="50000"/>
                  </a:schemeClr>
                </a:solidFill>
              </a:rPr>
              <a:t>N different</a:t>
            </a:r>
          </a:p>
        </p:txBody>
      </p:sp>
      <p:sp>
        <p:nvSpPr>
          <p:cNvPr id="11" name="Espace réservé du pied de page 3">
            <a:extLst>
              <a:ext uri="{FF2B5EF4-FFF2-40B4-BE49-F238E27FC236}">
                <a16:creationId xmlns:a16="http://schemas.microsoft.com/office/drawing/2014/main" id="{0DD76D47-AD68-B447-8A4F-F4000502AB59}"/>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
        <p:nvSpPr>
          <p:cNvPr id="5" name="ZoneTexte 4">
            <a:extLst>
              <a:ext uri="{FF2B5EF4-FFF2-40B4-BE49-F238E27FC236}">
                <a16:creationId xmlns:a16="http://schemas.microsoft.com/office/drawing/2014/main" id="{B2DCAE76-9615-6A4A-8D83-9753741F432F}"/>
              </a:ext>
            </a:extLst>
          </p:cNvPr>
          <p:cNvSpPr txBox="1"/>
          <p:nvPr/>
        </p:nvSpPr>
        <p:spPr>
          <a:xfrm>
            <a:off x="6758683" y="4135073"/>
            <a:ext cx="1246381" cy="430887"/>
          </a:xfrm>
          <a:prstGeom prst="rect">
            <a:avLst/>
          </a:prstGeom>
          <a:noFill/>
        </p:spPr>
        <p:txBody>
          <a:bodyPr wrap="square" rtlCol="0">
            <a:spAutoFit/>
          </a:bodyPr>
          <a:lstStyle/>
          <a:p>
            <a:r>
              <a:rPr lang="fr-FR" sz="2200" b="1">
                <a:solidFill>
                  <a:srgbClr val="C00000"/>
                </a:solidFill>
              </a:rPr>
              <a:t>N &gt; 1</a:t>
            </a:r>
          </a:p>
        </p:txBody>
      </p:sp>
    </p:spTree>
    <p:extLst>
      <p:ext uri="{BB962C8B-B14F-4D97-AF65-F5344CB8AC3E}">
        <p14:creationId xmlns:p14="http://schemas.microsoft.com/office/powerpoint/2010/main" val="802080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83E770E-2D5B-8F4F-9F98-07EB0B4273C1}"/>
              </a:ext>
            </a:extLst>
          </p:cNvPr>
          <p:cNvSpPr>
            <a:spLocks noGrp="1"/>
          </p:cNvSpPr>
          <p:nvPr>
            <p:ph type="ctrTitle"/>
          </p:nvPr>
        </p:nvSpPr>
        <p:spPr/>
        <p:txBody>
          <a:bodyPr/>
          <a:lstStyle/>
          <a:p>
            <a:r>
              <a:rPr lang="fr-FR"/>
              <a:t>Containers</a:t>
            </a:r>
          </a:p>
        </p:txBody>
      </p:sp>
      <p:sp>
        <p:nvSpPr>
          <p:cNvPr id="3" name="Espace réservé du contenu 2">
            <a:extLst>
              <a:ext uri="{FF2B5EF4-FFF2-40B4-BE49-F238E27FC236}">
                <a16:creationId xmlns:a16="http://schemas.microsoft.com/office/drawing/2014/main" id="{9A38276B-53D0-684C-9556-6DBAB793D099}"/>
              </a:ext>
            </a:extLst>
          </p:cNvPr>
          <p:cNvSpPr>
            <a:spLocks noGrp="1"/>
          </p:cNvSpPr>
          <p:nvPr>
            <p:ph sz="half" idx="1"/>
          </p:nvPr>
        </p:nvSpPr>
        <p:spPr>
          <a:xfrm>
            <a:off x="586154" y="2683822"/>
            <a:ext cx="10807093" cy="3482199"/>
          </a:xfrm>
        </p:spPr>
        <p:txBody>
          <a:bodyPr/>
          <a:lstStyle/>
          <a:p>
            <a:pPr marL="0" indent="0">
              <a:buNone/>
            </a:pPr>
            <a:r>
              <a:rPr lang="fr-FR" sz="4000"/>
              <a:t>If the process inside the container will crash </a:t>
            </a:r>
            <a:br>
              <a:rPr lang="fr-FR" sz="4000"/>
            </a:br>
            <a:r>
              <a:rPr lang="fr-FR" sz="4000"/>
              <a:t>the container will be stopped</a:t>
            </a:r>
          </a:p>
        </p:txBody>
      </p:sp>
    </p:spTree>
    <p:extLst>
      <p:ext uri="{BB962C8B-B14F-4D97-AF65-F5344CB8AC3E}">
        <p14:creationId xmlns:p14="http://schemas.microsoft.com/office/powerpoint/2010/main" val="9705725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26A728-C1B9-F545-9093-56578E695E37}"/>
              </a:ext>
            </a:extLst>
          </p:cNvPr>
          <p:cNvSpPr>
            <a:spLocks noGrp="1"/>
          </p:cNvSpPr>
          <p:nvPr>
            <p:ph type="ctrTitle"/>
          </p:nvPr>
        </p:nvSpPr>
        <p:spPr/>
        <p:txBody>
          <a:bodyPr/>
          <a:lstStyle/>
          <a:p>
            <a:r>
              <a:rPr lang="fr-FR"/>
              <a:t>Docker – big picture</a:t>
            </a:r>
          </a:p>
        </p:txBody>
      </p:sp>
      <mc:AlternateContent xmlns:mc="http://schemas.openxmlformats.org/markup-compatibility/2006">
        <mc:Choice xmlns:p14="http://schemas.microsoft.com/office/powerpoint/2010/main" Requires="p14">
          <p:contentPart p14:bwMode="auto" r:id="rId2">
            <p14:nvContentPartPr>
              <p14:cNvPr id="5" name="Encre 4">
                <a:extLst>
                  <a:ext uri="{FF2B5EF4-FFF2-40B4-BE49-F238E27FC236}">
                    <a16:creationId xmlns:a16="http://schemas.microsoft.com/office/drawing/2014/main" id="{4CA15011-85A1-844F-BECF-0092BB866A9A}"/>
                  </a:ext>
                </a:extLst>
              </p14:cNvPr>
              <p14:cNvContentPartPr/>
              <p14:nvPr/>
            </p14:nvContentPartPr>
            <p14:xfrm>
              <a:off x="1306186" y="2335299"/>
              <a:ext cx="9930960" cy="3219840"/>
            </p14:xfrm>
          </p:contentPart>
        </mc:Choice>
        <mc:Fallback>
          <p:pic>
            <p:nvPicPr>
              <p:cNvPr id="5" name="Encre 4">
                <a:extLst>
                  <a:ext uri="{FF2B5EF4-FFF2-40B4-BE49-F238E27FC236}">
                    <a16:creationId xmlns:a16="http://schemas.microsoft.com/office/drawing/2014/main" id="{4CA15011-85A1-844F-BECF-0092BB866A9A}"/>
                  </a:ext>
                </a:extLst>
              </p:cNvPr>
              <p:cNvPicPr/>
              <p:nvPr/>
            </p:nvPicPr>
            <p:blipFill>
              <a:blip r:embed="rId3"/>
              <a:stretch>
                <a:fillRect/>
              </a:stretch>
            </p:blipFill>
            <p:spPr>
              <a:xfrm>
                <a:off x="1297546" y="2326299"/>
                <a:ext cx="9948600" cy="3237480"/>
              </a:xfrm>
              <a:prstGeom prst="rect">
                <a:avLst/>
              </a:prstGeom>
            </p:spPr>
          </p:pic>
        </mc:Fallback>
      </mc:AlternateContent>
      <p:sp>
        <p:nvSpPr>
          <p:cNvPr id="6" name="Rectangle 5">
            <a:extLst>
              <a:ext uri="{FF2B5EF4-FFF2-40B4-BE49-F238E27FC236}">
                <a16:creationId xmlns:a16="http://schemas.microsoft.com/office/drawing/2014/main" id="{0877D67B-F16B-3847-8B4D-CF97FCA6EC7C}"/>
              </a:ext>
            </a:extLst>
          </p:cNvPr>
          <p:cNvSpPr/>
          <p:nvPr/>
        </p:nvSpPr>
        <p:spPr>
          <a:xfrm>
            <a:off x="677732" y="1219576"/>
            <a:ext cx="11338560" cy="514895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8" name="ZoneTexte 7">
            <a:extLst>
              <a:ext uri="{FF2B5EF4-FFF2-40B4-BE49-F238E27FC236}">
                <a16:creationId xmlns:a16="http://schemas.microsoft.com/office/drawing/2014/main" id="{0DA2A142-0BC6-6C4D-9D3D-0C1DBA2847C9}"/>
              </a:ext>
            </a:extLst>
          </p:cNvPr>
          <p:cNvSpPr txBox="1"/>
          <p:nvPr/>
        </p:nvSpPr>
        <p:spPr>
          <a:xfrm>
            <a:off x="9124357" y="1463040"/>
            <a:ext cx="1026563" cy="369332"/>
          </a:xfrm>
          <a:prstGeom prst="rect">
            <a:avLst/>
          </a:prstGeom>
          <a:noFill/>
        </p:spPr>
        <p:txBody>
          <a:bodyPr wrap="none" rtlCol="0">
            <a:spAutoFit/>
          </a:bodyPr>
          <a:lstStyle/>
          <a:p>
            <a:r>
              <a:rPr lang="fr-FR">
                <a:highlight>
                  <a:srgbClr val="000000"/>
                </a:highlight>
              </a:rPr>
              <a:t>localhost</a:t>
            </a:r>
          </a:p>
        </p:txBody>
      </p:sp>
      <p:grpSp>
        <p:nvGrpSpPr>
          <p:cNvPr id="16" name="Groupe 15">
            <a:extLst>
              <a:ext uri="{FF2B5EF4-FFF2-40B4-BE49-F238E27FC236}">
                <a16:creationId xmlns:a16="http://schemas.microsoft.com/office/drawing/2014/main" id="{FF5E9B6E-223F-A846-B921-F1590864EA02}"/>
              </a:ext>
            </a:extLst>
          </p:cNvPr>
          <p:cNvGrpSpPr/>
          <p:nvPr/>
        </p:nvGrpSpPr>
        <p:grpSpPr>
          <a:xfrm>
            <a:off x="798753" y="3636085"/>
            <a:ext cx="3030969" cy="2620610"/>
            <a:chOff x="798753" y="3636085"/>
            <a:chExt cx="3030969" cy="2620610"/>
          </a:xfrm>
        </p:grpSpPr>
        <p:sp>
          <p:nvSpPr>
            <p:cNvPr id="7" name="Rectangle 6">
              <a:extLst>
                <a:ext uri="{FF2B5EF4-FFF2-40B4-BE49-F238E27FC236}">
                  <a16:creationId xmlns:a16="http://schemas.microsoft.com/office/drawing/2014/main" id="{92008DF4-FFC8-1D4A-8061-913D7AD2FAC3}"/>
                </a:ext>
              </a:extLst>
            </p:cNvPr>
            <p:cNvSpPr/>
            <p:nvPr/>
          </p:nvSpPr>
          <p:spPr>
            <a:xfrm>
              <a:off x="798753" y="3636085"/>
              <a:ext cx="3030969" cy="262061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a:t>Container </a:t>
              </a:r>
              <a:r>
                <a:rPr lang="fr-FR" sz="3200" b="1"/>
                <a:t>1</a:t>
              </a:r>
            </a:p>
          </p:txBody>
        </p:sp>
        <p:sp>
          <p:nvSpPr>
            <p:cNvPr id="9" name="ZoneTexte 8">
              <a:extLst>
                <a:ext uri="{FF2B5EF4-FFF2-40B4-BE49-F238E27FC236}">
                  <a16:creationId xmlns:a16="http://schemas.microsoft.com/office/drawing/2014/main" id="{35D46543-579F-8341-B431-8FD3498C4534}"/>
                </a:ext>
              </a:extLst>
            </p:cNvPr>
            <p:cNvSpPr txBox="1"/>
            <p:nvPr/>
          </p:nvSpPr>
          <p:spPr>
            <a:xfrm>
              <a:off x="798753" y="3832642"/>
              <a:ext cx="1026563" cy="369332"/>
            </a:xfrm>
            <a:prstGeom prst="rect">
              <a:avLst/>
            </a:prstGeom>
            <a:noFill/>
          </p:spPr>
          <p:txBody>
            <a:bodyPr wrap="none" rtlCol="0">
              <a:spAutoFit/>
            </a:bodyPr>
            <a:lstStyle/>
            <a:p>
              <a:r>
                <a:rPr lang="fr-FR">
                  <a:highlight>
                    <a:srgbClr val="000000"/>
                  </a:highlight>
                </a:rPr>
                <a:t>localhost</a:t>
              </a:r>
            </a:p>
          </p:txBody>
        </p:sp>
        <p:sp>
          <p:nvSpPr>
            <p:cNvPr id="10" name="ZoneTexte 9">
              <a:extLst>
                <a:ext uri="{FF2B5EF4-FFF2-40B4-BE49-F238E27FC236}">
                  <a16:creationId xmlns:a16="http://schemas.microsoft.com/office/drawing/2014/main" id="{9A2944BC-D62E-BB40-8EE6-36BD1EA59A74}"/>
                </a:ext>
              </a:extLst>
            </p:cNvPr>
            <p:cNvSpPr txBox="1"/>
            <p:nvPr/>
          </p:nvSpPr>
          <p:spPr>
            <a:xfrm>
              <a:off x="1704295" y="3831231"/>
              <a:ext cx="652743" cy="369332"/>
            </a:xfrm>
            <a:prstGeom prst="rect">
              <a:avLst/>
            </a:prstGeom>
            <a:noFill/>
          </p:spPr>
          <p:txBody>
            <a:bodyPr wrap="none" rtlCol="0">
              <a:spAutoFit/>
            </a:bodyPr>
            <a:lstStyle/>
            <a:p>
              <a:r>
                <a:rPr lang="fr-FR">
                  <a:highlight>
                    <a:srgbClr val="FF00FF"/>
                  </a:highlight>
                </a:rPr>
                <a:t>8080</a:t>
              </a:r>
            </a:p>
          </p:txBody>
        </p:sp>
        <p:sp>
          <p:nvSpPr>
            <p:cNvPr id="11" name="ZoneTexte 10">
              <a:extLst>
                <a:ext uri="{FF2B5EF4-FFF2-40B4-BE49-F238E27FC236}">
                  <a16:creationId xmlns:a16="http://schemas.microsoft.com/office/drawing/2014/main" id="{DBE10337-3C83-5241-A56E-A34C3392077F}"/>
                </a:ext>
              </a:extLst>
            </p:cNvPr>
            <p:cNvSpPr txBox="1"/>
            <p:nvPr/>
          </p:nvSpPr>
          <p:spPr>
            <a:xfrm>
              <a:off x="2263096" y="3838491"/>
              <a:ext cx="418704" cy="369332"/>
            </a:xfrm>
            <a:prstGeom prst="rect">
              <a:avLst/>
            </a:prstGeom>
            <a:noFill/>
          </p:spPr>
          <p:txBody>
            <a:bodyPr wrap="none" rtlCol="0">
              <a:spAutoFit/>
            </a:bodyPr>
            <a:lstStyle/>
            <a:p>
              <a:r>
                <a:rPr lang="fr-FR">
                  <a:highlight>
                    <a:srgbClr val="FF00FF"/>
                  </a:highlight>
                </a:rPr>
                <a:t>80</a:t>
              </a:r>
            </a:p>
          </p:txBody>
        </p:sp>
        <p:sp>
          <p:nvSpPr>
            <p:cNvPr id="12" name="ZoneTexte 11">
              <a:extLst>
                <a:ext uri="{FF2B5EF4-FFF2-40B4-BE49-F238E27FC236}">
                  <a16:creationId xmlns:a16="http://schemas.microsoft.com/office/drawing/2014/main" id="{DD33084B-EC5B-5742-9265-0EFDDB39DF23}"/>
                </a:ext>
              </a:extLst>
            </p:cNvPr>
            <p:cNvSpPr txBox="1"/>
            <p:nvPr/>
          </p:nvSpPr>
          <p:spPr>
            <a:xfrm>
              <a:off x="2587043" y="3849868"/>
              <a:ext cx="535724" cy="369332"/>
            </a:xfrm>
            <a:prstGeom prst="rect">
              <a:avLst/>
            </a:prstGeom>
            <a:noFill/>
          </p:spPr>
          <p:txBody>
            <a:bodyPr wrap="none" rtlCol="0">
              <a:spAutoFit/>
            </a:bodyPr>
            <a:lstStyle/>
            <a:p>
              <a:r>
                <a:rPr lang="fr-FR">
                  <a:highlight>
                    <a:srgbClr val="FF00FF"/>
                  </a:highlight>
                </a:rPr>
                <a:t>443</a:t>
              </a:r>
            </a:p>
          </p:txBody>
        </p:sp>
      </p:grpSp>
      <p:sp>
        <p:nvSpPr>
          <p:cNvPr id="13" name="ZoneTexte 12">
            <a:extLst>
              <a:ext uri="{FF2B5EF4-FFF2-40B4-BE49-F238E27FC236}">
                <a16:creationId xmlns:a16="http://schemas.microsoft.com/office/drawing/2014/main" id="{AB39C1E7-64A0-574E-AC4B-7F779A49ED81}"/>
              </a:ext>
            </a:extLst>
          </p:cNvPr>
          <p:cNvSpPr txBox="1"/>
          <p:nvPr/>
        </p:nvSpPr>
        <p:spPr>
          <a:xfrm>
            <a:off x="10088288" y="1465722"/>
            <a:ext cx="652743" cy="369332"/>
          </a:xfrm>
          <a:prstGeom prst="rect">
            <a:avLst/>
          </a:prstGeom>
          <a:noFill/>
        </p:spPr>
        <p:txBody>
          <a:bodyPr wrap="none" rtlCol="0">
            <a:spAutoFit/>
          </a:bodyPr>
          <a:lstStyle/>
          <a:p>
            <a:r>
              <a:rPr lang="fr-FR">
                <a:highlight>
                  <a:srgbClr val="FF00FF"/>
                </a:highlight>
              </a:rPr>
              <a:t>8080</a:t>
            </a:r>
          </a:p>
        </p:txBody>
      </p:sp>
      <p:sp>
        <p:nvSpPr>
          <p:cNvPr id="14" name="ZoneTexte 13">
            <a:extLst>
              <a:ext uri="{FF2B5EF4-FFF2-40B4-BE49-F238E27FC236}">
                <a16:creationId xmlns:a16="http://schemas.microsoft.com/office/drawing/2014/main" id="{386B9D54-30CD-1542-BF29-A014360D0771}"/>
              </a:ext>
            </a:extLst>
          </p:cNvPr>
          <p:cNvSpPr txBox="1"/>
          <p:nvPr/>
        </p:nvSpPr>
        <p:spPr>
          <a:xfrm>
            <a:off x="11160878" y="1474148"/>
            <a:ext cx="418704" cy="369332"/>
          </a:xfrm>
          <a:prstGeom prst="rect">
            <a:avLst/>
          </a:prstGeom>
          <a:noFill/>
        </p:spPr>
        <p:txBody>
          <a:bodyPr wrap="none" rtlCol="0">
            <a:spAutoFit/>
          </a:bodyPr>
          <a:lstStyle/>
          <a:p>
            <a:r>
              <a:rPr lang="fr-FR">
                <a:highlight>
                  <a:srgbClr val="FF00FF"/>
                </a:highlight>
              </a:rPr>
              <a:t>80</a:t>
            </a:r>
          </a:p>
        </p:txBody>
      </p:sp>
      <p:sp>
        <p:nvSpPr>
          <p:cNvPr id="15" name="ZoneTexte 14">
            <a:extLst>
              <a:ext uri="{FF2B5EF4-FFF2-40B4-BE49-F238E27FC236}">
                <a16:creationId xmlns:a16="http://schemas.microsoft.com/office/drawing/2014/main" id="{D5B4FFD2-EAC8-DA4C-BE83-D7AEF9B137E4}"/>
              </a:ext>
            </a:extLst>
          </p:cNvPr>
          <p:cNvSpPr txBox="1"/>
          <p:nvPr/>
        </p:nvSpPr>
        <p:spPr>
          <a:xfrm>
            <a:off x="11484825" y="1485525"/>
            <a:ext cx="535724" cy="369332"/>
          </a:xfrm>
          <a:prstGeom prst="rect">
            <a:avLst/>
          </a:prstGeom>
          <a:noFill/>
        </p:spPr>
        <p:txBody>
          <a:bodyPr wrap="none" rtlCol="0">
            <a:spAutoFit/>
          </a:bodyPr>
          <a:lstStyle/>
          <a:p>
            <a:r>
              <a:rPr lang="fr-FR">
                <a:highlight>
                  <a:srgbClr val="FF00FF"/>
                </a:highlight>
              </a:rPr>
              <a:t>443</a:t>
            </a:r>
          </a:p>
        </p:txBody>
      </p:sp>
      <p:grpSp>
        <p:nvGrpSpPr>
          <p:cNvPr id="19" name="Groupe 18">
            <a:extLst>
              <a:ext uri="{FF2B5EF4-FFF2-40B4-BE49-F238E27FC236}">
                <a16:creationId xmlns:a16="http://schemas.microsoft.com/office/drawing/2014/main" id="{018B4A4A-A3B1-6D40-B847-375FDEA5790A}"/>
              </a:ext>
            </a:extLst>
          </p:cNvPr>
          <p:cNvGrpSpPr/>
          <p:nvPr/>
        </p:nvGrpSpPr>
        <p:grpSpPr>
          <a:xfrm>
            <a:off x="3962657" y="3636085"/>
            <a:ext cx="2744845" cy="2620610"/>
            <a:chOff x="798753" y="3636085"/>
            <a:chExt cx="2744845" cy="2620610"/>
          </a:xfrm>
        </p:grpSpPr>
        <p:sp>
          <p:nvSpPr>
            <p:cNvPr id="20" name="Rectangle 19">
              <a:extLst>
                <a:ext uri="{FF2B5EF4-FFF2-40B4-BE49-F238E27FC236}">
                  <a16:creationId xmlns:a16="http://schemas.microsoft.com/office/drawing/2014/main" id="{ECC6311A-DF9E-1846-8768-81BF3BF43CA0}"/>
                </a:ext>
              </a:extLst>
            </p:cNvPr>
            <p:cNvSpPr/>
            <p:nvPr/>
          </p:nvSpPr>
          <p:spPr>
            <a:xfrm>
              <a:off x="798753" y="3636085"/>
              <a:ext cx="2744845" cy="262061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a:t>Container </a:t>
              </a:r>
              <a:r>
                <a:rPr lang="fr-FR" sz="3200" b="1"/>
                <a:t>2</a:t>
              </a:r>
            </a:p>
          </p:txBody>
        </p:sp>
        <p:sp>
          <p:nvSpPr>
            <p:cNvPr id="21" name="ZoneTexte 20">
              <a:extLst>
                <a:ext uri="{FF2B5EF4-FFF2-40B4-BE49-F238E27FC236}">
                  <a16:creationId xmlns:a16="http://schemas.microsoft.com/office/drawing/2014/main" id="{E980A0F3-22A5-F14F-9232-2A64403D7202}"/>
                </a:ext>
              </a:extLst>
            </p:cNvPr>
            <p:cNvSpPr txBox="1"/>
            <p:nvPr/>
          </p:nvSpPr>
          <p:spPr>
            <a:xfrm>
              <a:off x="798753" y="3844516"/>
              <a:ext cx="1026563" cy="369332"/>
            </a:xfrm>
            <a:prstGeom prst="rect">
              <a:avLst/>
            </a:prstGeom>
            <a:noFill/>
          </p:spPr>
          <p:txBody>
            <a:bodyPr wrap="none" rtlCol="0">
              <a:spAutoFit/>
            </a:bodyPr>
            <a:lstStyle/>
            <a:p>
              <a:r>
                <a:rPr lang="fr-FR">
                  <a:highlight>
                    <a:srgbClr val="000000"/>
                  </a:highlight>
                </a:rPr>
                <a:t>localhost</a:t>
              </a:r>
            </a:p>
          </p:txBody>
        </p:sp>
        <p:sp>
          <p:nvSpPr>
            <p:cNvPr id="22" name="ZoneTexte 21">
              <a:extLst>
                <a:ext uri="{FF2B5EF4-FFF2-40B4-BE49-F238E27FC236}">
                  <a16:creationId xmlns:a16="http://schemas.microsoft.com/office/drawing/2014/main" id="{C16FDDA5-0DA1-E542-924A-AED59FA87393}"/>
                </a:ext>
              </a:extLst>
            </p:cNvPr>
            <p:cNvSpPr txBox="1"/>
            <p:nvPr/>
          </p:nvSpPr>
          <p:spPr>
            <a:xfrm>
              <a:off x="1704295" y="3843105"/>
              <a:ext cx="652743" cy="369332"/>
            </a:xfrm>
            <a:prstGeom prst="rect">
              <a:avLst/>
            </a:prstGeom>
            <a:noFill/>
          </p:spPr>
          <p:txBody>
            <a:bodyPr wrap="none" rtlCol="0">
              <a:spAutoFit/>
            </a:bodyPr>
            <a:lstStyle/>
            <a:p>
              <a:r>
                <a:rPr lang="fr-FR">
                  <a:highlight>
                    <a:srgbClr val="FF00FF"/>
                  </a:highlight>
                </a:rPr>
                <a:t>8080</a:t>
              </a:r>
            </a:p>
          </p:txBody>
        </p:sp>
        <p:sp>
          <p:nvSpPr>
            <p:cNvPr id="23" name="ZoneTexte 22">
              <a:extLst>
                <a:ext uri="{FF2B5EF4-FFF2-40B4-BE49-F238E27FC236}">
                  <a16:creationId xmlns:a16="http://schemas.microsoft.com/office/drawing/2014/main" id="{0B04B9C7-A276-6D47-A650-17E9D4FF3BE9}"/>
                </a:ext>
              </a:extLst>
            </p:cNvPr>
            <p:cNvSpPr txBox="1"/>
            <p:nvPr/>
          </p:nvSpPr>
          <p:spPr>
            <a:xfrm>
              <a:off x="2263096" y="3850365"/>
              <a:ext cx="418704" cy="369332"/>
            </a:xfrm>
            <a:prstGeom prst="rect">
              <a:avLst/>
            </a:prstGeom>
            <a:noFill/>
          </p:spPr>
          <p:txBody>
            <a:bodyPr wrap="none" rtlCol="0">
              <a:spAutoFit/>
            </a:bodyPr>
            <a:lstStyle/>
            <a:p>
              <a:r>
                <a:rPr lang="fr-FR">
                  <a:highlight>
                    <a:srgbClr val="FF00FF"/>
                  </a:highlight>
                </a:rPr>
                <a:t>80</a:t>
              </a:r>
            </a:p>
          </p:txBody>
        </p:sp>
        <p:sp>
          <p:nvSpPr>
            <p:cNvPr id="24" name="ZoneTexte 23">
              <a:extLst>
                <a:ext uri="{FF2B5EF4-FFF2-40B4-BE49-F238E27FC236}">
                  <a16:creationId xmlns:a16="http://schemas.microsoft.com/office/drawing/2014/main" id="{1A021455-199C-774A-AFA9-611913C671EE}"/>
                </a:ext>
              </a:extLst>
            </p:cNvPr>
            <p:cNvSpPr txBox="1"/>
            <p:nvPr/>
          </p:nvSpPr>
          <p:spPr>
            <a:xfrm>
              <a:off x="2587043" y="3861742"/>
              <a:ext cx="535724" cy="369332"/>
            </a:xfrm>
            <a:prstGeom prst="rect">
              <a:avLst/>
            </a:prstGeom>
            <a:noFill/>
          </p:spPr>
          <p:txBody>
            <a:bodyPr wrap="none" rtlCol="0">
              <a:spAutoFit/>
            </a:bodyPr>
            <a:lstStyle/>
            <a:p>
              <a:r>
                <a:rPr lang="fr-FR">
                  <a:highlight>
                    <a:srgbClr val="FF00FF"/>
                  </a:highlight>
                </a:rPr>
                <a:t>443</a:t>
              </a:r>
            </a:p>
          </p:txBody>
        </p:sp>
      </p:grpSp>
      <p:sp>
        <p:nvSpPr>
          <p:cNvPr id="25" name="ZoneTexte 24">
            <a:extLst>
              <a:ext uri="{FF2B5EF4-FFF2-40B4-BE49-F238E27FC236}">
                <a16:creationId xmlns:a16="http://schemas.microsoft.com/office/drawing/2014/main" id="{690A32BC-C444-9D41-A7E4-DD98142FE613}"/>
              </a:ext>
            </a:extLst>
          </p:cNvPr>
          <p:cNvSpPr txBox="1"/>
          <p:nvPr/>
        </p:nvSpPr>
        <p:spPr>
          <a:xfrm>
            <a:off x="10600098" y="1464913"/>
            <a:ext cx="652743" cy="369332"/>
          </a:xfrm>
          <a:prstGeom prst="rect">
            <a:avLst/>
          </a:prstGeom>
          <a:noFill/>
        </p:spPr>
        <p:txBody>
          <a:bodyPr wrap="none" rtlCol="0">
            <a:spAutoFit/>
          </a:bodyPr>
          <a:lstStyle/>
          <a:p>
            <a:r>
              <a:rPr lang="fr-FR">
                <a:highlight>
                  <a:srgbClr val="FF00FF"/>
                </a:highlight>
              </a:rPr>
              <a:t>7079</a:t>
            </a:r>
          </a:p>
        </p:txBody>
      </p:sp>
      <p:cxnSp>
        <p:nvCxnSpPr>
          <p:cNvPr id="27" name="Connecteur en angle 26">
            <a:extLst>
              <a:ext uri="{FF2B5EF4-FFF2-40B4-BE49-F238E27FC236}">
                <a16:creationId xmlns:a16="http://schemas.microsoft.com/office/drawing/2014/main" id="{93F6941D-EB0C-6948-83C3-170123E5F833}"/>
              </a:ext>
            </a:extLst>
          </p:cNvPr>
          <p:cNvCxnSpPr>
            <a:cxnSpLocks/>
            <a:stCxn id="13" idx="2"/>
            <a:endCxn id="10" idx="0"/>
          </p:cNvCxnSpPr>
          <p:nvPr/>
        </p:nvCxnSpPr>
        <p:spPr>
          <a:xfrm rot="5400000">
            <a:off x="5224576" y="-1358854"/>
            <a:ext cx="1996177" cy="8383993"/>
          </a:xfrm>
          <a:prstGeom prst="bentConnector3">
            <a:avLst>
              <a:gd name="adj1" fmla="val 2977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Connecteur en angle 29">
            <a:extLst>
              <a:ext uri="{FF2B5EF4-FFF2-40B4-BE49-F238E27FC236}">
                <a16:creationId xmlns:a16="http://schemas.microsoft.com/office/drawing/2014/main" id="{3608361B-89E3-2343-9388-B338DB53522C}"/>
              </a:ext>
            </a:extLst>
          </p:cNvPr>
          <p:cNvCxnSpPr>
            <a:cxnSpLocks/>
            <a:stCxn id="25" idx="2"/>
            <a:endCxn id="22" idx="0"/>
          </p:cNvCxnSpPr>
          <p:nvPr/>
        </p:nvCxnSpPr>
        <p:spPr>
          <a:xfrm rot="5400000">
            <a:off x="7056091" y="-27274"/>
            <a:ext cx="2008860" cy="5731899"/>
          </a:xfrm>
          <a:prstGeom prst="bentConnector3">
            <a:avLst>
              <a:gd name="adj1" fmla="val 42906"/>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ZoneTexte 35">
            <a:extLst>
              <a:ext uri="{FF2B5EF4-FFF2-40B4-BE49-F238E27FC236}">
                <a16:creationId xmlns:a16="http://schemas.microsoft.com/office/drawing/2014/main" id="{BED5429F-485B-FD41-B346-97804DE9D35E}"/>
              </a:ext>
            </a:extLst>
          </p:cNvPr>
          <p:cNvSpPr txBox="1"/>
          <p:nvPr/>
        </p:nvSpPr>
        <p:spPr>
          <a:xfrm>
            <a:off x="725359" y="1365501"/>
            <a:ext cx="3480761" cy="369332"/>
          </a:xfrm>
          <a:prstGeom prst="rect">
            <a:avLst/>
          </a:prstGeom>
          <a:noFill/>
        </p:spPr>
        <p:txBody>
          <a:bodyPr wrap="none" rtlCol="0">
            <a:spAutoFit/>
          </a:bodyPr>
          <a:lstStyle/>
          <a:p>
            <a:r>
              <a:rPr lang="fr-FR" b="1">
                <a:solidFill>
                  <a:schemeClr val="bg1"/>
                </a:solidFill>
              </a:rPr>
              <a:t>Host</a:t>
            </a:r>
            <a:r>
              <a:rPr lang="fr-FR">
                <a:solidFill>
                  <a:schemeClr val="bg1"/>
                </a:solidFill>
              </a:rPr>
              <a:t> (</a:t>
            </a:r>
            <a:r>
              <a:rPr lang="fr-FR" i="1">
                <a:solidFill>
                  <a:schemeClr val="bg1"/>
                </a:solidFill>
              </a:rPr>
              <a:t>a physical or virtual machine</a:t>
            </a:r>
            <a:r>
              <a:rPr lang="fr-FR">
                <a:solidFill>
                  <a:schemeClr val="bg1"/>
                </a:solidFill>
              </a:rPr>
              <a:t>)</a:t>
            </a:r>
          </a:p>
        </p:txBody>
      </p:sp>
      <p:sp>
        <p:nvSpPr>
          <p:cNvPr id="37" name="ZoneTexte 36">
            <a:extLst>
              <a:ext uri="{FF2B5EF4-FFF2-40B4-BE49-F238E27FC236}">
                <a16:creationId xmlns:a16="http://schemas.microsoft.com/office/drawing/2014/main" id="{C3C58CDB-3457-D049-A02C-7EA5B012A28C}"/>
              </a:ext>
            </a:extLst>
          </p:cNvPr>
          <p:cNvSpPr txBox="1"/>
          <p:nvPr/>
        </p:nvSpPr>
        <p:spPr>
          <a:xfrm>
            <a:off x="1939090" y="2133355"/>
            <a:ext cx="2705164" cy="369332"/>
          </a:xfrm>
          <a:prstGeom prst="rect">
            <a:avLst/>
          </a:prstGeom>
          <a:noFill/>
        </p:spPr>
        <p:txBody>
          <a:bodyPr wrap="none" rtlCol="0">
            <a:spAutoFit/>
          </a:bodyPr>
          <a:lstStyle/>
          <a:p>
            <a:r>
              <a:rPr lang="fr-FR">
                <a:solidFill>
                  <a:schemeClr val="bg1"/>
                </a:solidFill>
              </a:rPr>
              <a:t>docker run –p </a:t>
            </a:r>
            <a:r>
              <a:rPr lang="fr-FR" b="1">
                <a:solidFill>
                  <a:schemeClr val="bg1"/>
                </a:solidFill>
              </a:rPr>
              <a:t>8080</a:t>
            </a:r>
            <a:r>
              <a:rPr lang="fr-FR">
                <a:solidFill>
                  <a:schemeClr val="bg1"/>
                </a:solidFill>
              </a:rPr>
              <a:t>:</a:t>
            </a:r>
            <a:r>
              <a:rPr lang="fr-FR" i="1">
                <a:solidFill>
                  <a:schemeClr val="bg1"/>
                </a:solidFill>
              </a:rPr>
              <a:t>8080 ..</a:t>
            </a:r>
          </a:p>
        </p:txBody>
      </p:sp>
      <p:sp>
        <p:nvSpPr>
          <p:cNvPr id="38" name="ZoneTexte 37">
            <a:extLst>
              <a:ext uri="{FF2B5EF4-FFF2-40B4-BE49-F238E27FC236}">
                <a16:creationId xmlns:a16="http://schemas.microsoft.com/office/drawing/2014/main" id="{D00A7428-49D2-1841-BF2A-D17D5382F90C}"/>
              </a:ext>
            </a:extLst>
          </p:cNvPr>
          <p:cNvSpPr txBox="1"/>
          <p:nvPr/>
        </p:nvSpPr>
        <p:spPr>
          <a:xfrm>
            <a:off x="5190314" y="2616360"/>
            <a:ext cx="2705164" cy="369332"/>
          </a:xfrm>
          <a:prstGeom prst="rect">
            <a:avLst/>
          </a:prstGeom>
          <a:noFill/>
        </p:spPr>
        <p:txBody>
          <a:bodyPr wrap="none" rtlCol="0">
            <a:spAutoFit/>
          </a:bodyPr>
          <a:lstStyle/>
          <a:p>
            <a:r>
              <a:rPr lang="fr-FR">
                <a:solidFill>
                  <a:schemeClr val="bg1"/>
                </a:solidFill>
              </a:rPr>
              <a:t>docker run –p </a:t>
            </a:r>
            <a:r>
              <a:rPr lang="fr-FR" b="1">
                <a:solidFill>
                  <a:schemeClr val="bg1"/>
                </a:solidFill>
              </a:rPr>
              <a:t>7079</a:t>
            </a:r>
            <a:r>
              <a:rPr lang="fr-FR">
                <a:solidFill>
                  <a:schemeClr val="bg1"/>
                </a:solidFill>
              </a:rPr>
              <a:t>:</a:t>
            </a:r>
            <a:r>
              <a:rPr lang="fr-FR" i="1">
                <a:solidFill>
                  <a:schemeClr val="bg1"/>
                </a:solidFill>
              </a:rPr>
              <a:t>8080 ..</a:t>
            </a:r>
          </a:p>
        </p:txBody>
      </p:sp>
      <p:pic>
        <p:nvPicPr>
          <p:cNvPr id="4098" name="Picture 2" descr="Résultat de recherche d'images pour &quot;folder icon&quot;">
            <a:extLst>
              <a:ext uri="{FF2B5EF4-FFF2-40B4-BE49-F238E27FC236}">
                <a16:creationId xmlns:a16="http://schemas.microsoft.com/office/drawing/2014/main" id="{9D4B1C20-9CFB-CD44-ABBF-4824B0533071}"/>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788396" y="3640229"/>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42" name="ZoneTexte 41">
            <a:extLst>
              <a:ext uri="{FF2B5EF4-FFF2-40B4-BE49-F238E27FC236}">
                <a16:creationId xmlns:a16="http://schemas.microsoft.com/office/drawing/2014/main" id="{F042FDED-FDB9-7441-9589-C36C4300FB15}"/>
              </a:ext>
            </a:extLst>
          </p:cNvPr>
          <p:cNvSpPr txBox="1"/>
          <p:nvPr/>
        </p:nvSpPr>
        <p:spPr>
          <a:xfrm>
            <a:off x="10469171" y="3809448"/>
            <a:ext cx="1416413" cy="369332"/>
          </a:xfrm>
          <a:prstGeom prst="rect">
            <a:avLst/>
          </a:prstGeom>
          <a:noFill/>
        </p:spPr>
        <p:txBody>
          <a:bodyPr wrap="none" rtlCol="0">
            <a:spAutoFit/>
          </a:bodyPr>
          <a:lstStyle/>
          <a:p>
            <a:r>
              <a:rPr lang="fr-FR">
                <a:solidFill>
                  <a:schemeClr val="bg1"/>
                </a:solidFill>
              </a:rPr>
              <a:t>/media/app1</a:t>
            </a:r>
          </a:p>
        </p:txBody>
      </p:sp>
      <p:sp>
        <p:nvSpPr>
          <p:cNvPr id="45" name="ZoneTexte 44">
            <a:extLst>
              <a:ext uri="{FF2B5EF4-FFF2-40B4-BE49-F238E27FC236}">
                <a16:creationId xmlns:a16="http://schemas.microsoft.com/office/drawing/2014/main" id="{A50C642B-FECF-114D-BC17-A046DA1FBF28}"/>
              </a:ext>
            </a:extLst>
          </p:cNvPr>
          <p:cNvSpPr txBox="1"/>
          <p:nvPr/>
        </p:nvSpPr>
        <p:spPr>
          <a:xfrm>
            <a:off x="10490400" y="4410561"/>
            <a:ext cx="490840" cy="369332"/>
          </a:xfrm>
          <a:prstGeom prst="rect">
            <a:avLst/>
          </a:prstGeom>
          <a:noFill/>
        </p:spPr>
        <p:txBody>
          <a:bodyPr wrap="none" rtlCol="0">
            <a:spAutoFit/>
          </a:bodyPr>
          <a:lstStyle/>
          <a:p>
            <a:r>
              <a:rPr lang="fr-FR">
                <a:solidFill>
                  <a:schemeClr val="bg1"/>
                </a:solidFill>
              </a:rPr>
              <a:t>/….</a:t>
            </a:r>
          </a:p>
        </p:txBody>
      </p:sp>
      <p:pic>
        <p:nvPicPr>
          <p:cNvPr id="46" name="Picture 2" descr="Résultat de recherche d'images pour &quot;folder icon&quot;">
            <a:extLst>
              <a:ext uri="{FF2B5EF4-FFF2-40B4-BE49-F238E27FC236}">
                <a16:creationId xmlns:a16="http://schemas.microsoft.com/office/drawing/2014/main" id="{1E0AF9B7-BC26-424B-8C51-FAEE4CCA617B}"/>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828157" y="4866467"/>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47" name="ZoneTexte 46">
            <a:extLst>
              <a:ext uri="{FF2B5EF4-FFF2-40B4-BE49-F238E27FC236}">
                <a16:creationId xmlns:a16="http://schemas.microsoft.com/office/drawing/2014/main" id="{C3BB49D5-F32F-C34F-ACFE-5A6E510754F6}"/>
              </a:ext>
            </a:extLst>
          </p:cNvPr>
          <p:cNvSpPr txBox="1"/>
          <p:nvPr/>
        </p:nvSpPr>
        <p:spPr>
          <a:xfrm>
            <a:off x="10508932" y="5035686"/>
            <a:ext cx="1090042" cy="369332"/>
          </a:xfrm>
          <a:prstGeom prst="rect">
            <a:avLst/>
          </a:prstGeom>
          <a:noFill/>
        </p:spPr>
        <p:txBody>
          <a:bodyPr wrap="none" rtlCol="0">
            <a:spAutoFit/>
          </a:bodyPr>
          <a:lstStyle/>
          <a:p>
            <a:r>
              <a:rPr lang="fr-FR">
                <a:solidFill>
                  <a:schemeClr val="bg1"/>
                </a:solidFill>
              </a:rPr>
              <a:t>/usr/local</a:t>
            </a:r>
          </a:p>
        </p:txBody>
      </p:sp>
      <p:sp>
        <p:nvSpPr>
          <p:cNvPr id="49" name="ZoneTexte 48">
            <a:extLst>
              <a:ext uri="{FF2B5EF4-FFF2-40B4-BE49-F238E27FC236}">
                <a16:creationId xmlns:a16="http://schemas.microsoft.com/office/drawing/2014/main" id="{FD0738C3-10D0-6C48-8856-553E96360B48}"/>
              </a:ext>
            </a:extLst>
          </p:cNvPr>
          <p:cNvSpPr txBox="1"/>
          <p:nvPr/>
        </p:nvSpPr>
        <p:spPr>
          <a:xfrm>
            <a:off x="10506956" y="5627472"/>
            <a:ext cx="1416413" cy="369332"/>
          </a:xfrm>
          <a:prstGeom prst="rect">
            <a:avLst/>
          </a:prstGeom>
          <a:noFill/>
        </p:spPr>
        <p:txBody>
          <a:bodyPr wrap="none" rtlCol="0">
            <a:spAutoFit/>
          </a:bodyPr>
          <a:lstStyle/>
          <a:p>
            <a:r>
              <a:rPr lang="fr-FR">
                <a:solidFill>
                  <a:schemeClr val="bg1"/>
                </a:solidFill>
              </a:rPr>
              <a:t>/media/app2</a:t>
            </a:r>
          </a:p>
        </p:txBody>
      </p:sp>
      <p:pic>
        <p:nvPicPr>
          <p:cNvPr id="50" name="Picture 2" descr="Résultat de recherche d'images pour &quot;folder icon&quot;">
            <a:extLst>
              <a:ext uri="{FF2B5EF4-FFF2-40B4-BE49-F238E27FC236}">
                <a16:creationId xmlns:a16="http://schemas.microsoft.com/office/drawing/2014/main" id="{4A4D8264-CCFF-DC4D-886C-70C78B07691F}"/>
              </a:ext>
            </a:extLst>
          </p:cNvPr>
          <p:cNvPicPr>
            <a:picLocks noChangeAspect="1" noChangeArrowheads="1"/>
          </p:cNvPicPr>
          <p:nvPr/>
        </p:nvPicPr>
        <p:blipFill>
          <a:blip r:embed="rId4">
            <a:biLevel thresh="75000"/>
            <a:extLst>
              <a:ext uri="{28A0092B-C50C-407E-A947-70E740481C1C}">
                <a14:useLocalDpi xmlns:a14="http://schemas.microsoft.com/office/drawing/2010/main" val="0"/>
              </a:ext>
            </a:extLst>
          </a:blip>
          <a:srcRect/>
          <a:stretch>
            <a:fillRect/>
          </a:stretch>
        </p:blipFill>
        <p:spPr bwMode="auto">
          <a:xfrm>
            <a:off x="4065049" y="5563680"/>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51" name="ZoneTexte 50">
            <a:extLst>
              <a:ext uri="{FF2B5EF4-FFF2-40B4-BE49-F238E27FC236}">
                <a16:creationId xmlns:a16="http://schemas.microsoft.com/office/drawing/2014/main" id="{177C69C4-03E9-9849-9FAC-45163CAA2641}"/>
              </a:ext>
            </a:extLst>
          </p:cNvPr>
          <p:cNvSpPr txBox="1"/>
          <p:nvPr/>
        </p:nvSpPr>
        <p:spPr>
          <a:xfrm>
            <a:off x="4725554" y="5780021"/>
            <a:ext cx="1762534" cy="369332"/>
          </a:xfrm>
          <a:prstGeom prst="rect">
            <a:avLst/>
          </a:prstGeom>
          <a:noFill/>
        </p:spPr>
        <p:txBody>
          <a:bodyPr wrap="none" rtlCol="0">
            <a:spAutoFit/>
          </a:bodyPr>
          <a:lstStyle/>
          <a:p>
            <a:r>
              <a:rPr lang="fr-FR">
                <a:solidFill>
                  <a:schemeClr val="bg1"/>
                </a:solidFill>
              </a:rPr>
              <a:t>/home/app/data</a:t>
            </a:r>
          </a:p>
        </p:txBody>
      </p:sp>
      <p:pic>
        <p:nvPicPr>
          <p:cNvPr id="52" name="Picture 2" descr="Résultat de recherche d'images pour &quot;folder icon&quot;">
            <a:extLst>
              <a:ext uri="{FF2B5EF4-FFF2-40B4-BE49-F238E27FC236}">
                <a16:creationId xmlns:a16="http://schemas.microsoft.com/office/drawing/2014/main" id="{CC1D59EE-AE80-CC43-9FF4-186FD10134E4}"/>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25490" y="5043235"/>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53" name="ZoneTexte 52">
            <a:extLst>
              <a:ext uri="{FF2B5EF4-FFF2-40B4-BE49-F238E27FC236}">
                <a16:creationId xmlns:a16="http://schemas.microsoft.com/office/drawing/2014/main" id="{D3480987-C8B8-5D44-A0C2-52F7E80399CF}"/>
              </a:ext>
            </a:extLst>
          </p:cNvPr>
          <p:cNvSpPr txBox="1"/>
          <p:nvPr/>
        </p:nvSpPr>
        <p:spPr>
          <a:xfrm>
            <a:off x="1585995" y="5259576"/>
            <a:ext cx="1152880" cy="369332"/>
          </a:xfrm>
          <a:prstGeom prst="rect">
            <a:avLst/>
          </a:prstGeom>
          <a:noFill/>
        </p:spPr>
        <p:txBody>
          <a:bodyPr wrap="none" rtlCol="0">
            <a:spAutoFit/>
          </a:bodyPr>
          <a:lstStyle/>
          <a:p>
            <a:r>
              <a:rPr lang="fr-FR">
                <a:solidFill>
                  <a:schemeClr val="bg1"/>
                </a:solidFill>
              </a:rPr>
              <a:t>/var/www</a:t>
            </a:r>
          </a:p>
        </p:txBody>
      </p:sp>
      <p:cxnSp>
        <p:nvCxnSpPr>
          <p:cNvPr id="56" name="Connecteur en angle 55">
            <a:extLst>
              <a:ext uri="{FF2B5EF4-FFF2-40B4-BE49-F238E27FC236}">
                <a16:creationId xmlns:a16="http://schemas.microsoft.com/office/drawing/2014/main" id="{4DF77B41-6381-874D-8D7A-1E90E1A6EB85}"/>
              </a:ext>
            </a:extLst>
          </p:cNvPr>
          <p:cNvCxnSpPr>
            <a:cxnSpLocks/>
            <a:endCxn id="51" idx="3"/>
          </p:cNvCxnSpPr>
          <p:nvPr/>
        </p:nvCxnSpPr>
        <p:spPr>
          <a:xfrm rot="10800000" flipV="1">
            <a:off x="6488089" y="5812137"/>
            <a:ext cx="3338093" cy="152549"/>
          </a:xfrm>
          <a:prstGeom prst="bentConnector3">
            <a:avLst>
              <a:gd name="adj1" fmla="val 50000"/>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97" name="Connecteur en angle 4096">
            <a:extLst>
              <a:ext uri="{FF2B5EF4-FFF2-40B4-BE49-F238E27FC236}">
                <a16:creationId xmlns:a16="http://schemas.microsoft.com/office/drawing/2014/main" id="{A710D4FD-59D9-9B4D-BD8C-56B4588E2B19}"/>
              </a:ext>
            </a:extLst>
          </p:cNvPr>
          <p:cNvCxnSpPr>
            <a:stCxn id="4098" idx="1"/>
            <a:endCxn id="53" idx="3"/>
          </p:cNvCxnSpPr>
          <p:nvPr/>
        </p:nvCxnSpPr>
        <p:spPr>
          <a:xfrm rot="10800000" flipV="1">
            <a:off x="2738876" y="3994114"/>
            <a:ext cx="7049521" cy="1450128"/>
          </a:xfrm>
          <a:prstGeom prst="bentConnector3">
            <a:avLst>
              <a:gd name="adj1" fmla="val 3349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103" name="ZoneTexte 4102">
            <a:extLst>
              <a:ext uri="{FF2B5EF4-FFF2-40B4-BE49-F238E27FC236}">
                <a16:creationId xmlns:a16="http://schemas.microsoft.com/office/drawing/2014/main" id="{21D8109D-EAC8-2D4D-9353-B625F4DC859D}"/>
              </a:ext>
            </a:extLst>
          </p:cNvPr>
          <p:cNvSpPr txBox="1"/>
          <p:nvPr/>
        </p:nvSpPr>
        <p:spPr>
          <a:xfrm>
            <a:off x="7033874" y="3396166"/>
            <a:ext cx="3800611" cy="369332"/>
          </a:xfrm>
          <a:prstGeom prst="rect">
            <a:avLst/>
          </a:prstGeom>
          <a:noFill/>
        </p:spPr>
        <p:txBody>
          <a:bodyPr wrap="square" rtlCol="0">
            <a:spAutoFit/>
          </a:bodyPr>
          <a:lstStyle/>
          <a:p>
            <a:r>
              <a:rPr lang="fr-FR">
                <a:solidFill>
                  <a:schemeClr val="tx2">
                    <a:lumMod val="50000"/>
                  </a:schemeClr>
                </a:solidFill>
              </a:rPr>
              <a:t>docker run -v /media/app1:/var/www</a:t>
            </a:r>
          </a:p>
        </p:txBody>
      </p:sp>
      <p:sp>
        <p:nvSpPr>
          <p:cNvPr id="72" name="ZoneTexte 71">
            <a:extLst>
              <a:ext uri="{FF2B5EF4-FFF2-40B4-BE49-F238E27FC236}">
                <a16:creationId xmlns:a16="http://schemas.microsoft.com/office/drawing/2014/main" id="{39B56916-28E3-0F42-9277-E8EEC31ECF75}"/>
              </a:ext>
            </a:extLst>
          </p:cNvPr>
          <p:cNvSpPr txBox="1"/>
          <p:nvPr/>
        </p:nvSpPr>
        <p:spPr>
          <a:xfrm>
            <a:off x="7124820" y="6007974"/>
            <a:ext cx="4503754" cy="369332"/>
          </a:xfrm>
          <a:prstGeom prst="rect">
            <a:avLst/>
          </a:prstGeom>
          <a:noFill/>
        </p:spPr>
        <p:txBody>
          <a:bodyPr wrap="square" rtlCol="0">
            <a:spAutoFit/>
          </a:bodyPr>
          <a:lstStyle/>
          <a:p>
            <a:r>
              <a:rPr lang="fr-FR">
                <a:solidFill>
                  <a:schemeClr val="tx2">
                    <a:lumMod val="50000"/>
                  </a:schemeClr>
                </a:solidFill>
              </a:rPr>
              <a:t>docker run -v /media/app2:/home/app/data</a:t>
            </a:r>
          </a:p>
        </p:txBody>
      </p:sp>
      <p:pic>
        <p:nvPicPr>
          <p:cNvPr id="74" name="Picture 2" descr="Résultat de recherche d'images pour &quot;folder icon&quot;">
            <a:extLst>
              <a:ext uri="{FF2B5EF4-FFF2-40B4-BE49-F238E27FC236}">
                <a16:creationId xmlns:a16="http://schemas.microsoft.com/office/drawing/2014/main" id="{F527D372-5711-374B-A9B2-DD10BC8AB01F}"/>
              </a:ext>
            </a:extLst>
          </p:cNvPr>
          <p:cNvPicPr>
            <a:picLocks noChangeAspect="1" noChangeArrowheads="1"/>
          </p:cNvPicPr>
          <p:nvPr/>
        </p:nvPicPr>
        <p:blipFill>
          <a:blip r:embed="rId4">
            <a:biLevel thresh="75000"/>
            <a:extLst>
              <a:ext uri="{28A0092B-C50C-407E-A947-70E740481C1C}">
                <a14:useLocalDpi xmlns:a14="http://schemas.microsoft.com/office/drawing/2010/main" val="0"/>
              </a:ext>
            </a:extLst>
          </a:blip>
          <a:srcRect/>
          <a:stretch>
            <a:fillRect/>
          </a:stretch>
        </p:blipFill>
        <p:spPr bwMode="auto">
          <a:xfrm>
            <a:off x="9829628" y="5439168"/>
            <a:ext cx="707769" cy="707769"/>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Résultat de recherche d'images pour &quot;folder icon&quot;">
            <a:extLst>
              <a:ext uri="{FF2B5EF4-FFF2-40B4-BE49-F238E27FC236}">
                <a16:creationId xmlns:a16="http://schemas.microsoft.com/office/drawing/2014/main" id="{AF9088A7-1DA2-2A4F-875F-6B1E9E2DC125}"/>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9788395" y="4272564"/>
            <a:ext cx="707769" cy="707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6367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26A728-C1B9-F545-9093-56578E695E37}"/>
              </a:ext>
            </a:extLst>
          </p:cNvPr>
          <p:cNvSpPr>
            <a:spLocks noGrp="1"/>
          </p:cNvSpPr>
          <p:nvPr>
            <p:ph type="ctrTitle"/>
          </p:nvPr>
        </p:nvSpPr>
        <p:spPr/>
        <p:txBody>
          <a:bodyPr/>
          <a:lstStyle/>
          <a:p>
            <a:r>
              <a:rPr lang="fr-FR"/>
              <a:t>Docker – inter-container communication</a:t>
            </a:r>
          </a:p>
        </p:txBody>
      </p:sp>
      <mc:AlternateContent xmlns:mc="http://schemas.openxmlformats.org/markup-compatibility/2006">
        <mc:Choice xmlns:p14="http://schemas.microsoft.com/office/powerpoint/2010/main" Requires="p14">
          <p:contentPart p14:bwMode="auto" r:id="rId2">
            <p14:nvContentPartPr>
              <p14:cNvPr id="5" name="Encre 4">
                <a:extLst>
                  <a:ext uri="{FF2B5EF4-FFF2-40B4-BE49-F238E27FC236}">
                    <a16:creationId xmlns:a16="http://schemas.microsoft.com/office/drawing/2014/main" id="{4CA15011-85A1-844F-BECF-0092BB866A9A}"/>
                  </a:ext>
                </a:extLst>
              </p14:cNvPr>
              <p14:cNvContentPartPr/>
              <p14:nvPr/>
            </p14:nvContentPartPr>
            <p14:xfrm>
              <a:off x="1306186" y="2335299"/>
              <a:ext cx="9930960" cy="3219840"/>
            </p14:xfrm>
          </p:contentPart>
        </mc:Choice>
        <mc:Fallback>
          <p:pic>
            <p:nvPicPr>
              <p:cNvPr id="5" name="Encre 4">
                <a:extLst>
                  <a:ext uri="{FF2B5EF4-FFF2-40B4-BE49-F238E27FC236}">
                    <a16:creationId xmlns:a16="http://schemas.microsoft.com/office/drawing/2014/main" id="{4CA15011-85A1-844F-BECF-0092BB866A9A}"/>
                  </a:ext>
                </a:extLst>
              </p:cNvPr>
              <p:cNvPicPr/>
              <p:nvPr/>
            </p:nvPicPr>
            <p:blipFill>
              <a:blip r:embed="rId3"/>
              <a:stretch>
                <a:fillRect/>
              </a:stretch>
            </p:blipFill>
            <p:spPr>
              <a:xfrm>
                <a:off x="1297546" y="2326299"/>
                <a:ext cx="9948600" cy="3237480"/>
              </a:xfrm>
              <a:prstGeom prst="rect">
                <a:avLst/>
              </a:prstGeom>
            </p:spPr>
          </p:pic>
        </mc:Fallback>
      </mc:AlternateContent>
      <p:sp>
        <p:nvSpPr>
          <p:cNvPr id="6" name="Rectangle 5">
            <a:extLst>
              <a:ext uri="{FF2B5EF4-FFF2-40B4-BE49-F238E27FC236}">
                <a16:creationId xmlns:a16="http://schemas.microsoft.com/office/drawing/2014/main" id="{0877D67B-F16B-3847-8B4D-CF97FCA6EC7C}"/>
              </a:ext>
            </a:extLst>
          </p:cNvPr>
          <p:cNvSpPr/>
          <p:nvPr/>
        </p:nvSpPr>
        <p:spPr>
          <a:xfrm>
            <a:off x="677732" y="1219576"/>
            <a:ext cx="11338560" cy="5148952"/>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grpSp>
        <p:nvGrpSpPr>
          <p:cNvPr id="16" name="Groupe 15">
            <a:extLst>
              <a:ext uri="{FF2B5EF4-FFF2-40B4-BE49-F238E27FC236}">
                <a16:creationId xmlns:a16="http://schemas.microsoft.com/office/drawing/2014/main" id="{FF5E9B6E-223F-A846-B921-F1590864EA02}"/>
              </a:ext>
            </a:extLst>
          </p:cNvPr>
          <p:cNvGrpSpPr/>
          <p:nvPr/>
        </p:nvGrpSpPr>
        <p:grpSpPr>
          <a:xfrm>
            <a:off x="798753" y="3636085"/>
            <a:ext cx="3030969" cy="2620610"/>
            <a:chOff x="798753" y="3636085"/>
            <a:chExt cx="3030969" cy="2620610"/>
          </a:xfrm>
        </p:grpSpPr>
        <p:sp>
          <p:nvSpPr>
            <p:cNvPr id="7" name="Rectangle 6">
              <a:extLst>
                <a:ext uri="{FF2B5EF4-FFF2-40B4-BE49-F238E27FC236}">
                  <a16:creationId xmlns:a16="http://schemas.microsoft.com/office/drawing/2014/main" id="{92008DF4-FFC8-1D4A-8061-913D7AD2FAC3}"/>
                </a:ext>
              </a:extLst>
            </p:cNvPr>
            <p:cNvSpPr/>
            <p:nvPr/>
          </p:nvSpPr>
          <p:spPr>
            <a:xfrm>
              <a:off x="798753" y="3636085"/>
              <a:ext cx="3030969" cy="262061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a:t>Container </a:t>
              </a:r>
              <a:r>
                <a:rPr lang="fr-FR" sz="3200" b="1"/>
                <a:t>1</a:t>
              </a:r>
            </a:p>
          </p:txBody>
        </p:sp>
        <p:sp>
          <p:nvSpPr>
            <p:cNvPr id="9" name="ZoneTexte 8">
              <a:extLst>
                <a:ext uri="{FF2B5EF4-FFF2-40B4-BE49-F238E27FC236}">
                  <a16:creationId xmlns:a16="http://schemas.microsoft.com/office/drawing/2014/main" id="{35D46543-579F-8341-B431-8FD3498C4534}"/>
                </a:ext>
              </a:extLst>
            </p:cNvPr>
            <p:cNvSpPr txBox="1"/>
            <p:nvPr/>
          </p:nvSpPr>
          <p:spPr>
            <a:xfrm>
              <a:off x="798753" y="3832642"/>
              <a:ext cx="1026563" cy="369332"/>
            </a:xfrm>
            <a:prstGeom prst="rect">
              <a:avLst/>
            </a:prstGeom>
            <a:noFill/>
          </p:spPr>
          <p:txBody>
            <a:bodyPr wrap="none" rtlCol="0">
              <a:spAutoFit/>
            </a:bodyPr>
            <a:lstStyle/>
            <a:p>
              <a:r>
                <a:rPr lang="fr-FR">
                  <a:highlight>
                    <a:srgbClr val="000000"/>
                  </a:highlight>
                </a:rPr>
                <a:t>localhost</a:t>
              </a:r>
            </a:p>
          </p:txBody>
        </p:sp>
        <p:sp>
          <p:nvSpPr>
            <p:cNvPr id="10" name="ZoneTexte 9">
              <a:extLst>
                <a:ext uri="{FF2B5EF4-FFF2-40B4-BE49-F238E27FC236}">
                  <a16:creationId xmlns:a16="http://schemas.microsoft.com/office/drawing/2014/main" id="{9A2944BC-D62E-BB40-8EE6-36BD1EA59A74}"/>
                </a:ext>
              </a:extLst>
            </p:cNvPr>
            <p:cNvSpPr txBox="1"/>
            <p:nvPr/>
          </p:nvSpPr>
          <p:spPr>
            <a:xfrm>
              <a:off x="1704295" y="3831231"/>
              <a:ext cx="652743" cy="369332"/>
            </a:xfrm>
            <a:prstGeom prst="rect">
              <a:avLst/>
            </a:prstGeom>
            <a:noFill/>
          </p:spPr>
          <p:txBody>
            <a:bodyPr wrap="none" rtlCol="0">
              <a:spAutoFit/>
            </a:bodyPr>
            <a:lstStyle/>
            <a:p>
              <a:r>
                <a:rPr lang="fr-FR">
                  <a:highlight>
                    <a:srgbClr val="FF00FF"/>
                  </a:highlight>
                </a:rPr>
                <a:t>8080</a:t>
              </a:r>
            </a:p>
          </p:txBody>
        </p:sp>
        <p:sp>
          <p:nvSpPr>
            <p:cNvPr id="11" name="ZoneTexte 10">
              <a:extLst>
                <a:ext uri="{FF2B5EF4-FFF2-40B4-BE49-F238E27FC236}">
                  <a16:creationId xmlns:a16="http://schemas.microsoft.com/office/drawing/2014/main" id="{DBE10337-3C83-5241-A56E-A34C3392077F}"/>
                </a:ext>
              </a:extLst>
            </p:cNvPr>
            <p:cNvSpPr txBox="1"/>
            <p:nvPr/>
          </p:nvSpPr>
          <p:spPr>
            <a:xfrm>
              <a:off x="2263096" y="3838491"/>
              <a:ext cx="418704" cy="369332"/>
            </a:xfrm>
            <a:prstGeom prst="rect">
              <a:avLst/>
            </a:prstGeom>
            <a:noFill/>
          </p:spPr>
          <p:txBody>
            <a:bodyPr wrap="none" rtlCol="0">
              <a:spAutoFit/>
            </a:bodyPr>
            <a:lstStyle/>
            <a:p>
              <a:r>
                <a:rPr lang="fr-FR">
                  <a:highlight>
                    <a:srgbClr val="FF00FF"/>
                  </a:highlight>
                </a:rPr>
                <a:t>80</a:t>
              </a:r>
            </a:p>
          </p:txBody>
        </p:sp>
        <p:sp>
          <p:nvSpPr>
            <p:cNvPr id="12" name="ZoneTexte 11">
              <a:extLst>
                <a:ext uri="{FF2B5EF4-FFF2-40B4-BE49-F238E27FC236}">
                  <a16:creationId xmlns:a16="http://schemas.microsoft.com/office/drawing/2014/main" id="{DD33084B-EC5B-5742-9265-0EFDDB39DF23}"/>
                </a:ext>
              </a:extLst>
            </p:cNvPr>
            <p:cNvSpPr txBox="1"/>
            <p:nvPr/>
          </p:nvSpPr>
          <p:spPr>
            <a:xfrm>
              <a:off x="2587043" y="3849868"/>
              <a:ext cx="535724" cy="369332"/>
            </a:xfrm>
            <a:prstGeom prst="rect">
              <a:avLst/>
            </a:prstGeom>
            <a:noFill/>
          </p:spPr>
          <p:txBody>
            <a:bodyPr wrap="none" rtlCol="0">
              <a:spAutoFit/>
            </a:bodyPr>
            <a:lstStyle/>
            <a:p>
              <a:r>
                <a:rPr lang="fr-FR">
                  <a:highlight>
                    <a:srgbClr val="FF00FF"/>
                  </a:highlight>
                </a:rPr>
                <a:t>443</a:t>
              </a:r>
            </a:p>
          </p:txBody>
        </p:sp>
      </p:grpSp>
      <p:grpSp>
        <p:nvGrpSpPr>
          <p:cNvPr id="19" name="Groupe 18">
            <a:extLst>
              <a:ext uri="{FF2B5EF4-FFF2-40B4-BE49-F238E27FC236}">
                <a16:creationId xmlns:a16="http://schemas.microsoft.com/office/drawing/2014/main" id="{018B4A4A-A3B1-6D40-B847-375FDEA5790A}"/>
              </a:ext>
            </a:extLst>
          </p:cNvPr>
          <p:cNvGrpSpPr/>
          <p:nvPr/>
        </p:nvGrpSpPr>
        <p:grpSpPr>
          <a:xfrm>
            <a:off x="3962657" y="3636085"/>
            <a:ext cx="2744845" cy="2620610"/>
            <a:chOff x="798753" y="3636085"/>
            <a:chExt cx="2744845" cy="2620610"/>
          </a:xfrm>
        </p:grpSpPr>
        <p:sp>
          <p:nvSpPr>
            <p:cNvPr id="20" name="Rectangle 19">
              <a:extLst>
                <a:ext uri="{FF2B5EF4-FFF2-40B4-BE49-F238E27FC236}">
                  <a16:creationId xmlns:a16="http://schemas.microsoft.com/office/drawing/2014/main" id="{ECC6311A-DF9E-1846-8768-81BF3BF43CA0}"/>
                </a:ext>
              </a:extLst>
            </p:cNvPr>
            <p:cNvSpPr/>
            <p:nvPr/>
          </p:nvSpPr>
          <p:spPr>
            <a:xfrm>
              <a:off x="798753" y="3636085"/>
              <a:ext cx="2744845" cy="262061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fr-FR"/>
                <a:t>Container </a:t>
              </a:r>
              <a:r>
                <a:rPr lang="fr-FR" sz="3200" b="1"/>
                <a:t>2</a:t>
              </a:r>
            </a:p>
          </p:txBody>
        </p:sp>
        <p:sp>
          <p:nvSpPr>
            <p:cNvPr id="21" name="ZoneTexte 20">
              <a:extLst>
                <a:ext uri="{FF2B5EF4-FFF2-40B4-BE49-F238E27FC236}">
                  <a16:creationId xmlns:a16="http://schemas.microsoft.com/office/drawing/2014/main" id="{E980A0F3-22A5-F14F-9232-2A64403D7202}"/>
                </a:ext>
              </a:extLst>
            </p:cNvPr>
            <p:cNvSpPr txBox="1"/>
            <p:nvPr/>
          </p:nvSpPr>
          <p:spPr>
            <a:xfrm>
              <a:off x="798753" y="3844516"/>
              <a:ext cx="1026563" cy="369332"/>
            </a:xfrm>
            <a:prstGeom prst="rect">
              <a:avLst/>
            </a:prstGeom>
            <a:noFill/>
          </p:spPr>
          <p:txBody>
            <a:bodyPr wrap="none" rtlCol="0">
              <a:spAutoFit/>
            </a:bodyPr>
            <a:lstStyle/>
            <a:p>
              <a:r>
                <a:rPr lang="fr-FR">
                  <a:highlight>
                    <a:srgbClr val="000000"/>
                  </a:highlight>
                </a:rPr>
                <a:t>localhost</a:t>
              </a:r>
            </a:p>
          </p:txBody>
        </p:sp>
        <p:sp>
          <p:nvSpPr>
            <p:cNvPr id="22" name="ZoneTexte 21">
              <a:extLst>
                <a:ext uri="{FF2B5EF4-FFF2-40B4-BE49-F238E27FC236}">
                  <a16:creationId xmlns:a16="http://schemas.microsoft.com/office/drawing/2014/main" id="{C16FDDA5-0DA1-E542-924A-AED59FA87393}"/>
                </a:ext>
              </a:extLst>
            </p:cNvPr>
            <p:cNvSpPr txBox="1"/>
            <p:nvPr/>
          </p:nvSpPr>
          <p:spPr>
            <a:xfrm>
              <a:off x="1704295" y="3843105"/>
              <a:ext cx="652743" cy="369332"/>
            </a:xfrm>
            <a:prstGeom prst="rect">
              <a:avLst/>
            </a:prstGeom>
            <a:noFill/>
          </p:spPr>
          <p:txBody>
            <a:bodyPr wrap="none" rtlCol="0">
              <a:spAutoFit/>
            </a:bodyPr>
            <a:lstStyle/>
            <a:p>
              <a:r>
                <a:rPr lang="fr-FR">
                  <a:highlight>
                    <a:srgbClr val="FF00FF"/>
                  </a:highlight>
                </a:rPr>
                <a:t>8080</a:t>
              </a:r>
            </a:p>
          </p:txBody>
        </p:sp>
        <p:sp>
          <p:nvSpPr>
            <p:cNvPr id="23" name="ZoneTexte 22">
              <a:extLst>
                <a:ext uri="{FF2B5EF4-FFF2-40B4-BE49-F238E27FC236}">
                  <a16:creationId xmlns:a16="http://schemas.microsoft.com/office/drawing/2014/main" id="{0B04B9C7-A276-6D47-A650-17E9D4FF3BE9}"/>
                </a:ext>
              </a:extLst>
            </p:cNvPr>
            <p:cNvSpPr txBox="1"/>
            <p:nvPr/>
          </p:nvSpPr>
          <p:spPr>
            <a:xfrm>
              <a:off x="2263096" y="3850365"/>
              <a:ext cx="418704" cy="369332"/>
            </a:xfrm>
            <a:prstGeom prst="rect">
              <a:avLst/>
            </a:prstGeom>
            <a:noFill/>
          </p:spPr>
          <p:txBody>
            <a:bodyPr wrap="none" rtlCol="0">
              <a:spAutoFit/>
            </a:bodyPr>
            <a:lstStyle/>
            <a:p>
              <a:r>
                <a:rPr lang="fr-FR">
                  <a:highlight>
                    <a:srgbClr val="FF00FF"/>
                  </a:highlight>
                </a:rPr>
                <a:t>80</a:t>
              </a:r>
            </a:p>
          </p:txBody>
        </p:sp>
        <p:sp>
          <p:nvSpPr>
            <p:cNvPr id="24" name="ZoneTexte 23">
              <a:extLst>
                <a:ext uri="{FF2B5EF4-FFF2-40B4-BE49-F238E27FC236}">
                  <a16:creationId xmlns:a16="http://schemas.microsoft.com/office/drawing/2014/main" id="{1A021455-199C-774A-AFA9-611913C671EE}"/>
                </a:ext>
              </a:extLst>
            </p:cNvPr>
            <p:cNvSpPr txBox="1"/>
            <p:nvPr/>
          </p:nvSpPr>
          <p:spPr>
            <a:xfrm>
              <a:off x="2587043" y="3861742"/>
              <a:ext cx="535724" cy="369332"/>
            </a:xfrm>
            <a:prstGeom prst="rect">
              <a:avLst/>
            </a:prstGeom>
            <a:noFill/>
          </p:spPr>
          <p:txBody>
            <a:bodyPr wrap="none" rtlCol="0">
              <a:spAutoFit/>
            </a:bodyPr>
            <a:lstStyle/>
            <a:p>
              <a:r>
                <a:rPr lang="fr-FR">
                  <a:highlight>
                    <a:srgbClr val="FF00FF"/>
                  </a:highlight>
                </a:rPr>
                <a:t>443</a:t>
              </a:r>
            </a:p>
          </p:txBody>
        </p:sp>
      </p:grpSp>
      <p:sp>
        <p:nvSpPr>
          <p:cNvPr id="36" name="ZoneTexte 35">
            <a:extLst>
              <a:ext uri="{FF2B5EF4-FFF2-40B4-BE49-F238E27FC236}">
                <a16:creationId xmlns:a16="http://schemas.microsoft.com/office/drawing/2014/main" id="{BED5429F-485B-FD41-B346-97804DE9D35E}"/>
              </a:ext>
            </a:extLst>
          </p:cNvPr>
          <p:cNvSpPr txBox="1"/>
          <p:nvPr/>
        </p:nvSpPr>
        <p:spPr>
          <a:xfrm>
            <a:off x="677732" y="1223440"/>
            <a:ext cx="3480761" cy="369332"/>
          </a:xfrm>
          <a:prstGeom prst="rect">
            <a:avLst/>
          </a:prstGeom>
          <a:noFill/>
        </p:spPr>
        <p:txBody>
          <a:bodyPr wrap="none" rtlCol="0">
            <a:spAutoFit/>
          </a:bodyPr>
          <a:lstStyle/>
          <a:p>
            <a:r>
              <a:rPr lang="fr-FR" b="1">
                <a:solidFill>
                  <a:schemeClr val="bg1"/>
                </a:solidFill>
              </a:rPr>
              <a:t>Host</a:t>
            </a:r>
            <a:r>
              <a:rPr lang="fr-FR">
                <a:solidFill>
                  <a:schemeClr val="bg1"/>
                </a:solidFill>
              </a:rPr>
              <a:t> (</a:t>
            </a:r>
            <a:r>
              <a:rPr lang="fr-FR" i="1">
                <a:solidFill>
                  <a:schemeClr val="bg1"/>
                </a:solidFill>
              </a:rPr>
              <a:t>a physical or virtual machine</a:t>
            </a:r>
            <a:r>
              <a:rPr lang="fr-FR">
                <a:solidFill>
                  <a:schemeClr val="bg1"/>
                </a:solidFill>
              </a:rPr>
              <a:t>)</a:t>
            </a:r>
          </a:p>
        </p:txBody>
      </p:sp>
      <p:pic>
        <p:nvPicPr>
          <p:cNvPr id="50" name="Picture 2" descr="Résultat de recherche d'images pour &quot;folder icon&quot;">
            <a:extLst>
              <a:ext uri="{FF2B5EF4-FFF2-40B4-BE49-F238E27FC236}">
                <a16:creationId xmlns:a16="http://schemas.microsoft.com/office/drawing/2014/main" id="{4A4D8264-CCFF-DC4D-886C-70C78B07691F}"/>
              </a:ext>
            </a:extLst>
          </p:cNvPr>
          <p:cNvPicPr>
            <a:picLocks noChangeAspect="1" noChangeArrowheads="1"/>
          </p:cNvPicPr>
          <p:nvPr/>
        </p:nvPicPr>
        <p:blipFill>
          <a:blip r:embed="rId4">
            <a:biLevel thresh="75000"/>
            <a:extLst>
              <a:ext uri="{28A0092B-C50C-407E-A947-70E740481C1C}">
                <a14:useLocalDpi xmlns:a14="http://schemas.microsoft.com/office/drawing/2010/main" val="0"/>
              </a:ext>
            </a:extLst>
          </a:blip>
          <a:srcRect/>
          <a:stretch>
            <a:fillRect/>
          </a:stretch>
        </p:blipFill>
        <p:spPr bwMode="auto">
          <a:xfrm>
            <a:off x="4065049" y="5563680"/>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51" name="ZoneTexte 50">
            <a:extLst>
              <a:ext uri="{FF2B5EF4-FFF2-40B4-BE49-F238E27FC236}">
                <a16:creationId xmlns:a16="http://schemas.microsoft.com/office/drawing/2014/main" id="{177C69C4-03E9-9849-9FAC-45163CAA2641}"/>
              </a:ext>
            </a:extLst>
          </p:cNvPr>
          <p:cNvSpPr txBox="1"/>
          <p:nvPr/>
        </p:nvSpPr>
        <p:spPr>
          <a:xfrm>
            <a:off x="4725554" y="5780021"/>
            <a:ext cx="1762534" cy="369332"/>
          </a:xfrm>
          <a:prstGeom prst="rect">
            <a:avLst/>
          </a:prstGeom>
          <a:noFill/>
        </p:spPr>
        <p:txBody>
          <a:bodyPr wrap="none" rtlCol="0">
            <a:spAutoFit/>
          </a:bodyPr>
          <a:lstStyle/>
          <a:p>
            <a:r>
              <a:rPr lang="fr-FR">
                <a:solidFill>
                  <a:schemeClr val="bg1"/>
                </a:solidFill>
              </a:rPr>
              <a:t>/home/app/data</a:t>
            </a:r>
          </a:p>
        </p:txBody>
      </p:sp>
      <p:pic>
        <p:nvPicPr>
          <p:cNvPr id="52" name="Picture 2" descr="Résultat de recherche d'images pour &quot;folder icon&quot;">
            <a:extLst>
              <a:ext uri="{FF2B5EF4-FFF2-40B4-BE49-F238E27FC236}">
                <a16:creationId xmlns:a16="http://schemas.microsoft.com/office/drawing/2014/main" id="{CC1D59EE-AE80-CC43-9FF4-186FD10134E4}"/>
              </a:ext>
            </a:extLst>
          </p:cNvPr>
          <p:cNvPicPr>
            <a:picLocks noChangeAspect="1" noChangeArrowheads="1"/>
          </p:cNvPicPr>
          <p:nvPr/>
        </p:nvPicPr>
        <p:blipFill>
          <a:blip r:embed="rId4">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68415" y="5543367"/>
            <a:ext cx="707769" cy="707769"/>
          </a:xfrm>
          <a:prstGeom prst="rect">
            <a:avLst/>
          </a:prstGeom>
          <a:noFill/>
          <a:extLst>
            <a:ext uri="{909E8E84-426E-40DD-AFC4-6F175D3DCCD1}">
              <a14:hiddenFill xmlns:a14="http://schemas.microsoft.com/office/drawing/2010/main">
                <a:solidFill>
                  <a:srgbClr val="FFFFFF"/>
                </a:solidFill>
              </a14:hiddenFill>
            </a:ext>
          </a:extLst>
        </p:spPr>
      </p:pic>
      <p:sp>
        <p:nvSpPr>
          <p:cNvPr id="53" name="ZoneTexte 52">
            <a:extLst>
              <a:ext uri="{FF2B5EF4-FFF2-40B4-BE49-F238E27FC236}">
                <a16:creationId xmlns:a16="http://schemas.microsoft.com/office/drawing/2014/main" id="{D3480987-C8B8-5D44-A0C2-52F7E80399CF}"/>
              </a:ext>
            </a:extLst>
          </p:cNvPr>
          <p:cNvSpPr txBox="1"/>
          <p:nvPr/>
        </p:nvSpPr>
        <p:spPr>
          <a:xfrm>
            <a:off x="1528920" y="5759708"/>
            <a:ext cx="1152880" cy="369332"/>
          </a:xfrm>
          <a:prstGeom prst="rect">
            <a:avLst/>
          </a:prstGeom>
          <a:noFill/>
        </p:spPr>
        <p:txBody>
          <a:bodyPr wrap="none" rtlCol="0">
            <a:spAutoFit/>
          </a:bodyPr>
          <a:lstStyle/>
          <a:p>
            <a:r>
              <a:rPr lang="fr-FR">
                <a:solidFill>
                  <a:schemeClr val="bg1"/>
                </a:solidFill>
              </a:rPr>
              <a:t>/var/www</a:t>
            </a:r>
          </a:p>
        </p:txBody>
      </p:sp>
      <p:sp>
        <p:nvSpPr>
          <p:cNvPr id="3" name="ZoneTexte 2">
            <a:extLst>
              <a:ext uri="{FF2B5EF4-FFF2-40B4-BE49-F238E27FC236}">
                <a16:creationId xmlns:a16="http://schemas.microsoft.com/office/drawing/2014/main" id="{A8EE5710-BDC1-DA44-9B42-3081C08D7695}"/>
              </a:ext>
            </a:extLst>
          </p:cNvPr>
          <p:cNvSpPr txBox="1"/>
          <p:nvPr/>
        </p:nvSpPr>
        <p:spPr>
          <a:xfrm>
            <a:off x="7527039" y="1892239"/>
            <a:ext cx="4490332" cy="3139321"/>
          </a:xfrm>
          <a:prstGeom prst="rect">
            <a:avLst/>
          </a:prstGeom>
          <a:noFill/>
        </p:spPr>
        <p:txBody>
          <a:bodyPr wrap="none" rtlCol="0">
            <a:spAutoFit/>
          </a:bodyPr>
          <a:lstStyle/>
          <a:p>
            <a:r>
              <a:rPr lang="fr-FR">
                <a:solidFill>
                  <a:schemeClr val="bg1"/>
                </a:solidFill>
                <a:highlight>
                  <a:srgbClr val="FFFF00"/>
                </a:highlight>
                <a:latin typeface="Consolas" panose="020B0609020204030204" pitchFamily="49" charset="0"/>
                <a:cs typeface="Consolas" panose="020B0609020204030204" pitchFamily="49" charset="0"/>
              </a:rPr>
              <a:t>docker-compose.yml</a:t>
            </a:r>
          </a:p>
          <a:p>
            <a:endParaRPr lang="fr-FR">
              <a:solidFill>
                <a:schemeClr val="bg1"/>
              </a:solidFill>
              <a:highlight>
                <a:srgbClr val="FFFF00"/>
              </a:highlight>
              <a:latin typeface="Consolas" panose="020B0609020204030204" pitchFamily="49" charset="0"/>
              <a:cs typeface="Consolas" panose="020B0609020204030204" pitchFamily="49" charset="0"/>
            </a:endParaRPr>
          </a:p>
          <a:p>
            <a:r>
              <a:rPr lang="fr-LU">
                <a:solidFill>
                  <a:schemeClr val="bg1"/>
                </a:solidFill>
                <a:latin typeface="Consolas" panose="020B0609020204030204" pitchFamily="49" charset="0"/>
                <a:cs typeface="Consolas" panose="020B0609020204030204" pitchFamily="49" charset="0"/>
              </a:rPr>
              <a:t>version: '3’ </a:t>
            </a:r>
          </a:p>
          <a:p>
            <a:r>
              <a:rPr lang="fr-LU">
                <a:solidFill>
                  <a:schemeClr val="bg1"/>
                </a:solidFill>
                <a:latin typeface="Consolas" panose="020B0609020204030204" pitchFamily="49" charset="0"/>
                <a:cs typeface="Consolas" panose="020B0609020204030204" pitchFamily="49" charset="0"/>
              </a:rPr>
              <a:t>services: </a:t>
            </a:r>
          </a:p>
          <a:p>
            <a:r>
              <a:rPr lang="fr-LU">
                <a:solidFill>
                  <a:schemeClr val="bg1"/>
                </a:solidFill>
                <a:latin typeface="Consolas" panose="020B0609020204030204" pitchFamily="49" charset="0"/>
                <a:cs typeface="Consolas" panose="020B0609020204030204" pitchFamily="49" charset="0"/>
              </a:rPr>
              <a:t>  </a:t>
            </a:r>
            <a:r>
              <a:rPr lang="fr-LU" b="1">
                <a:solidFill>
                  <a:schemeClr val="bg1"/>
                </a:solidFill>
                <a:latin typeface="Consolas" panose="020B0609020204030204" pitchFamily="49" charset="0"/>
                <a:cs typeface="Consolas" panose="020B0609020204030204" pitchFamily="49" charset="0"/>
              </a:rPr>
              <a:t>my-app</a:t>
            </a:r>
            <a:r>
              <a:rPr lang="fr-LU">
                <a:solidFill>
                  <a:schemeClr val="bg1"/>
                </a:solidFill>
                <a:latin typeface="Consolas" panose="020B0609020204030204" pitchFamily="49" charset="0"/>
                <a:cs typeface="Consolas" panose="020B0609020204030204" pitchFamily="49" charset="0"/>
              </a:rPr>
              <a:t>:</a:t>
            </a:r>
          </a:p>
          <a:p>
            <a:r>
              <a:rPr lang="fr-LU">
                <a:solidFill>
                  <a:schemeClr val="bg1"/>
                </a:solidFill>
                <a:latin typeface="Consolas" panose="020B0609020204030204" pitchFamily="49" charset="0"/>
                <a:cs typeface="Consolas" panose="020B0609020204030204" pitchFamily="49" charset="0"/>
              </a:rPr>
              <a:t>    image: "accounting:latest"  </a:t>
            </a:r>
          </a:p>
          <a:p>
            <a:r>
              <a:rPr lang="fr-LU">
                <a:solidFill>
                  <a:schemeClr val="bg1"/>
                </a:solidFill>
                <a:latin typeface="Consolas" panose="020B0609020204030204" pitchFamily="49" charset="0"/>
                <a:cs typeface="Consolas" panose="020B0609020204030204" pitchFamily="49" charset="0"/>
              </a:rPr>
              <a:t>  </a:t>
            </a:r>
            <a:r>
              <a:rPr lang="fr-LU" b="1">
                <a:solidFill>
                  <a:schemeClr val="bg1"/>
                </a:solidFill>
                <a:latin typeface="Consolas" panose="020B0609020204030204" pitchFamily="49" charset="0"/>
                <a:cs typeface="Consolas" panose="020B0609020204030204" pitchFamily="49" charset="0"/>
              </a:rPr>
              <a:t>redis</a:t>
            </a:r>
            <a:r>
              <a:rPr lang="fr-LU">
                <a:solidFill>
                  <a:schemeClr val="bg1"/>
                </a:solidFill>
                <a:latin typeface="Consolas" panose="020B0609020204030204" pitchFamily="49" charset="0"/>
                <a:cs typeface="Consolas" panose="020B0609020204030204" pitchFamily="49" charset="0"/>
              </a:rPr>
              <a:t>: </a:t>
            </a:r>
          </a:p>
          <a:p>
            <a:r>
              <a:rPr lang="fr-LU">
                <a:solidFill>
                  <a:schemeClr val="bg1"/>
                </a:solidFill>
                <a:latin typeface="Consolas" panose="020B0609020204030204" pitchFamily="49" charset="0"/>
                <a:cs typeface="Consolas" panose="020B0609020204030204" pitchFamily="49" charset="0"/>
              </a:rPr>
              <a:t>    image: "redis:alpine"</a:t>
            </a:r>
            <a:r>
              <a:rPr lang="fr-FR">
                <a:solidFill>
                  <a:schemeClr val="bg1"/>
                </a:solidFill>
                <a:latin typeface="Consolas" panose="020B0609020204030204" pitchFamily="49" charset="0"/>
                <a:cs typeface="Consolas" panose="020B0609020204030204" pitchFamily="49" charset="0"/>
              </a:rPr>
              <a:t> </a:t>
            </a:r>
          </a:p>
          <a:p>
            <a:endParaRPr lang="fr-FR">
              <a:solidFill>
                <a:schemeClr val="bg1"/>
              </a:solidFill>
              <a:latin typeface="Consolas" panose="020B0609020204030204" pitchFamily="49" charset="0"/>
              <a:cs typeface="Consolas" panose="020B0609020204030204" pitchFamily="49" charset="0"/>
            </a:endParaRPr>
          </a:p>
          <a:p>
            <a:endParaRPr lang="fr-FR">
              <a:solidFill>
                <a:schemeClr val="bg1"/>
              </a:solidFill>
              <a:latin typeface="Consolas" panose="020B0609020204030204" pitchFamily="49" charset="0"/>
              <a:cs typeface="Consolas" panose="020B0609020204030204" pitchFamily="49" charset="0"/>
            </a:endParaRPr>
          </a:p>
          <a:p>
            <a:r>
              <a:rPr lang="fr-LU" b="1">
                <a:solidFill>
                  <a:schemeClr val="bg1"/>
                </a:solidFill>
                <a:latin typeface="Consolas" panose="020B0609020204030204" pitchFamily="49" charset="0"/>
                <a:cs typeface="Consolas" panose="020B0609020204030204" pitchFamily="49" charset="0"/>
              </a:rPr>
              <a:t>my-app</a:t>
            </a:r>
            <a:r>
              <a:rPr lang="fr-LU">
                <a:solidFill>
                  <a:schemeClr val="bg1"/>
                </a:solidFill>
                <a:latin typeface="Consolas" panose="020B0609020204030204" pitchFamily="49" charset="0"/>
                <a:cs typeface="Consolas" panose="020B0609020204030204" pitchFamily="49" charset="0"/>
              </a:rPr>
              <a:t> and </a:t>
            </a:r>
            <a:r>
              <a:rPr lang="fr-LU" b="1">
                <a:solidFill>
                  <a:schemeClr val="bg1"/>
                </a:solidFill>
                <a:latin typeface="Consolas" panose="020B0609020204030204" pitchFamily="49" charset="0"/>
                <a:cs typeface="Consolas" panose="020B0609020204030204" pitchFamily="49" charset="0"/>
              </a:rPr>
              <a:t>redis</a:t>
            </a:r>
            <a:r>
              <a:rPr lang="fr-LU">
                <a:solidFill>
                  <a:schemeClr val="bg1"/>
                </a:solidFill>
                <a:latin typeface="Consolas" panose="020B0609020204030204" pitchFamily="49" charset="0"/>
                <a:cs typeface="Consolas" panose="020B0609020204030204" pitchFamily="49" charset="0"/>
              </a:rPr>
              <a:t> are service names</a:t>
            </a:r>
            <a:endParaRPr lang="fr-FR">
              <a:solidFill>
                <a:schemeClr val="bg1"/>
              </a:solidFill>
              <a:latin typeface="Consolas" panose="020B0609020204030204" pitchFamily="49" charset="0"/>
              <a:cs typeface="Consolas" panose="020B0609020204030204" pitchFamily="49" charset="0"/>
            </a:endParaRPr>
          </a:p>
        </p:txBody>
      </p:sp>
      <p:sp>
        <p:nvSpPr>
          <p:cNvPr id="4" name="ZoneTexte 3">
            <a:extLst>
              <a:ext uri="{FF2B5EF4-FFF2-40B4-BE49-F238E27FC236}">
                <a16:creationId xmlns:a16="http://schemas.microsoft.com/office/drawing/2014/main" id="{24D66D69-0A7F-0A49-A87B-E84F4442AABF}"/>
              </a:ext>
            </a:extLst>
          </p:cNvPr>
          <p:cNvSpPr txBox="1"/>
          <p:nvPr/>
        </p:nvSpPr>
        <p:spPr>
          <a:xfrm>
            <a:off x="2180309" y="1864243"/>
            <a:ext cx="4591257" cy="1200329"/>
          </a:xfrm>
          <a:prstGeom prst="rect">
            <a:avLst/>
          </a:prstGeom>
          <a:noFill/>
        </p:spPr>
        <p:txBody>
          <a:bodyPr wrap="none" rtlCol="0">
            <a:spAutoFit/>
          </a:bodyPr>
          <a:lstStyle/>
          <a:p>
            <a:r>
              <a:rPr lang="fr-FR">
                <a:solidFill>
                  <a:schemeClr val="bg1"/>
                </a:solidFill>
              </a:rPr>
              <a:t>virtual network – managed by docker-compose</a:t>
            </a:r>
          </a:p>
          <a:p>
            <a:r>
              <a:rPr lang="fr-FR">
                <a:solidFill>
                  <a:schemeClr val="bg1"/>
                </a:solidFill>
              </a:rPr>
              <a:t>Uses service names to resolve</a:t>
            </a:r>
          </a:p>
          <a:p>
            <a:r>
              <a:rPr lang="fr-FR" b="1">
                <a:solidFill>
                  <a:schemeClr val="bg1"/>
                </a:solidFill>
              </a:rPr>
              <a:t>    my-app </a:t>
            </a:r>
            <a:r>
              <a:rPr lang="fr-FR">
                <a:solidFill>
                  <a:schemeClr val="bg1"/>
                </a:solidFill>
              </a:rPr>
              <a:t>= Container 1</a:t>
            </a:r>
          </a:p>
          <a:p>
            <a:r>
              <a:rPr lang="fr-FR" b="1">
                <a:solidFill>
                  <a:schemeClr val="bg1"/>
                </a:solidFill>
              </a:rPr>
              <a:t>    redis      </a:t>
            </a:r>
            <a:r>
              <a:rPr lang="fr-FR">
                <a:solidFill>
                  <a:schemeClr val="bg1"/>
                </a:solidFill>
              </a:rPr>
              <a:t>= Container 2</a:t>
            </a:r>
          </a:p>
        </p:txBody>
      </p:sp>
      <p:cxnSp>
        <p:nvCxnSpPr>
          <p:cNvPr id="18" name="Connecteur droit avec flèche 17">
            <a:extLst>
              <a:ext uri="{FF2B5EF4-FFF2-40B4-BE49-F238E27FC236}">
                <a16:creationId xmlns:a16="http://schemas.microsoft.com/office/drawing/2014/main" id="{F5E06FF4-9B8E-D342-A361-5A0E1283DCA9}"/>
              </a:ext>
            </a:extLst>
          </p:cNvPr>
          <p:cNvCxnSpPr>
            <a:cxnSpLocks/>
            <a:stCxn id="7" idx="0"/>
            <a:endCxn id="29" idx="2"/>
          </p:cNvCxnSpPr>
          <p:nvPr/>
        </p:nvCxnSpPr>
        <p:spPr>
          <a:xfrm flipV="1">
            <a:off x="2314238" y="3032305"/>
            <a:ext cx="344055" cy="6037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eur droit avec flèche 27">
            <a:extLst>
              <a:ext uri="{FF2B5EF4-FFF2-40B4-BE49-F238E27FC236}">
                <a16:creationId xmlns:a16="http://schemas.microsoft.com/office/drawing/2014/main" id="{D05B14F8-740E-7449-852F-AFF3EE59DF12}"/>
              </a:ext>
            </a:extLst>
          </p:cNvPr>
          <p:cNvCxnSpPr>
            <a:cxnSpLocks/>
            <a:stCxn id="29" idx="3"/>
            <a:endCxn id="20" idx="0"/>
          </p:cNvCxnSpPr>
          <p:nvPr/>
        </p:nvCxnSpPr>
        <p:spPr>
          <a:xfrm>
            <a:off x="3025381" y="2880476"/>
            <a:ext cx="2309699" cy="7556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9CA47D08-A317-A84B-A9F8-06C595B1EDEF}"/>
              </a:ext>
            </a:extLst>
          </p:cNvPr>
          <p:cNvSpPr/>
          <p:nvPr/>
        </p:nvSpPr>
        <p:spPr>
          <a:xfrm>
            <a:off x="2291205" y="2728646"/>
            <a:ext cx="734176" cy="303659"/>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447305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4F9653-680B-4245-A724-CA8453F0718A}"/>
              </a:ext>
            </a:extLst>
          </p:cNvPr>
          <p:cNvSpPr>
            <a:spLocks noGrp="1"/>
          </p:cNvSpPr>
          <p:nvPr>
            <p:ph type="ctrTitle"/>
          </p:nvPr>
        </p:nvSpPr>
        <p:spPr/>
        <p:txBody>
          <a:bodyPr/>
          <a:lstStyle/>
          <a:p>
            <a:r>
              <a:rPr lang="fr-FR"/>
              <a:t>Summary</a:t>
            </a:r>
          </a:p>
        </p:txBody>
      </p:sp>
      <p:sp>
        <p:nvSpPr>
          <p:cNvPr id="3" name="Espace réservé du contenu 2">
            <a:extLst>
              <a:ext uri="{FF2B5EF4-FFF2-40B4-BE49-F238E27FC236}">
                <a16:creationId xmlns:a16="http://schemas.microsoft.com/office/drawing/2014/main" id="{E32611B5-DD1B-C441-B517-357E8C188E58}"/>
              </a:ext>
            </a:extLst>
          </p:cNvPr>
          <p:cNvSpPr>
            <a:spLocks noGrp="1"/>
          </p:cNvSpPr>
          <p:nvPr>
            <p:ph sz="half" idx="1"/>
          </p:nvPr>
        </p:nvSpPr>
        <p:spPr>
          <a:xfrm>
            <a:off x="586154" y="2476072"/>
            <a:ext cx="10807093" cy="3689950"/>
          </a:xfrm>
        </p:spPr>
        <p:txBody>
          <a:bodyPr/>
          <a:lstStyle/>
          <a:p>
            <a:r>
              <a:rPr lang="fr-FR"/>
              <a:t>Docker is not a virtual machine manager</a:t>
            </a:r>
          </a:p>
          <a:p>
            <a:pPr lvl="1"/>
            <a:r>
              <a:rPr lang="fr-FR"/>
              <a:t>Forget about VMs for now.</a:t>
            </a:r>
          </a:p>
          <a:p>
            <a:r>
              <a:rPr lang="fr-FR"/>
              <a:t>Docker can build images with the help of Dockerfiles</a:t>
            </a:r>
          </a:p>
          <a:p>
            <a:r>
              <a:rPr lang="fr-FR"/>
              <a:t>Containers are instances of images</a:t>
            </a:r>
          </a:p>
          <a:p>
            <a:r>
              <a:rPr lang="fr-FR"/>
              <a:t>Again - One container can have only one process</a:t>
            </a:r>
          </a:p>
        </p:txBody>
      </p:sp>
      <p:sp>
        <p:nvSpPr>
          <p:cNvPr id="5" name="Espace réservé du pied de page 3">
            <a:extLst>
              <a:ext uri="{FF2B5EF4-FFF2-40B4-BE49-F238E27FC236}">
                <a16:creationId xmlns:a16="http://schemas.microsoft.com/office/drawing/2014/main" id="{3DE2F950-F51B-D04D-8047-44B29784305A}"/>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13238000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99E2FD5-0A5F-5348-B65A-AF42C99077D1}"/>
              </a:ext>
            </a:extLst>
          </p:cNvPr>
          <p:cNvSpPr>
            <a:spLocks noGrp="1"/>
          </p:cNvSpPr>
          <p:nvPr>
            <p:ph type="ctrTitle"/>
          </p:nvPr>
        </p:nvSpPr>
        <p:spPr/>
        <p:txBody>
          <a:bodyPr/>
          <a:lstStyle/>
          <a:p>
            <a:r>
              <a:rPr lang="fr-FR"/>
              <a:t>Tools</a:t>
            </a:r>
          </a:p>
        </p:txBody>
      </p:sp>
      <p:sp>
        <p:nvSpPr>
          <p:cNvPr id="3" name="Espace réservé du contenu 2">
            <a:extLst>
              <a:ext uri="{FF2B5EF4-FFF2-40B4-BE49-F238E27FC236}">
                <a16:creationId xmlns:a16="http://schemas.microsoft.com/office/drawing/2014/main" id="{C69B6820-05FA-D742-95FB-5070F9340319}"/>
              </a:ext>
            </a:extLst>
          </p:cNvPr>
          <p:cNvSpPr>
            <a:spLocks noGrp="1"/>
          </p:cNvSpPr>
          <p:nvPr>
            <p:ph sz="half" idx="1"/>
          </p:nvPr>
        </p:nvSpPr>
        <p:spPr>
          <a:xfrm>
            <a:off x="586154" y="2352782"/>
            <a:ext cx="10807093" cy="3813240"/>
          </a:xfrm>
        </p:spPr>
        <p:txBody>
          <a:bodyPr/>
          <a:lstStyle/>
          <a:p>
            <a:r>
              <a:rPr lang="fr-FR" b="1"/>
              <a:t>Docker binary</a:t>
            </a:r>
            <a:r>
              <a:rPr lang="fr-FR"/>
              <a:t>, that runs in any terminal</a:t>
            </a:r>
          </a:p>
          <a:p>
            <a:r>
              <a:rPr lang="fr-FR" b="1"/>
              <a:t>docker-compose</a:t>
            </a:r>
            <a:r>
              <a:rPr lang="fr-FR"/>
              <a:t>, can run a bunch of containers and add some super powers</a:t>
            </a:r>
          </a:p>
          <a:p>
            <a:r>
              <a:rPr lang="fr-FR" b="1"/>
              <a:t>Kitematic</a:t>
            </a:r>
            <a:r>
              <a:rPr lang="fr-FR"/>
              <a:t>, a visual, Virtualbox like user interface</a:t>
            </a:r>
          </a:p>
          <a:p>
            <a:r>
              <a:rPr lang="fr-FR"/>
              <a:t>Docker integration for Intellij Idea</a:t>
            </a:r>
          </a:p>
          <a:p>
            <a:r>
              <a:rPr lang="fr-FR" b="1"/>
              <a:t>Portainer</a:t>
            </a:r>
            <a:r>
              <a:rPr lang="fr-FR"/>
              <a:t>, web app that can talk to docker</a:t>
            </a:r>
          </a:p>
          <a:p>
            <a:r>
              <a:rPr lang="fr-FR"/>
              <a:t>Maven / Gradle plugins</a:t>
            </a:r>
          </a:p>
        </p:txBody>
      </p:sp>
      <p:sp>
        <p:nvSpPr>
          <p:cNvPr id="5" name="Espace réservé du pied de page 3">
            <a:extLst>
              <a:ext uri="{FF2B5EF4-FFF2-40B4-BE49-F238E27FC236}">
                <a16:creationId xmlns:a16="http://schemas.microsoft.com/office/drawing/2014/main" id="{D69E646B-FF4B-1848-BD30-2CEAA664DED6}"/>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30737974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BAFB9A7-4361-8441-9389-E56E0FCE81EF}"/>
              </a:ext>
            </a:extLst>
          </p:cNvPr>
          <p:cNvSpPr>
            <a:spLocks noGrp="1"/>
          </p:cNvSpPr>
          <p:nvPr>
            <p:ph type="ctrTitle"/>
          </p:nvPr>
        </p:nvSpPr>
        <p:spPr/>
        <p:txBody>
          <a:bodyPr/>
          <a:lstStyle/>
          <a:p>
            <a:r>
              <a:rPr lang="fr-FR"/>
              <a:t>Host platforms</a:t>
            </a:r>
          </a:p>
        </p:txBody>
      </p:sp>
      <p:sp>
        <p:nvSpPr>
          <p:cNvPr id="3" name="Espace réservé du contenu 2">
            <a:extLst>
              <a:ext uri="{FF2B5EF4-FFF2-40B4-BE49-F238E27FC236}">
                <a16:creationId xmlns:a16="http://schemas.microsoft.com/office/drawing/2014/main" id="{5C269CD4-BF62-2142-B78D-51430E345E6A}"/>
              </a:ext>
            </a:extLst>
          </p:cNvPr>
          <p:cNvSpPr>
            <a:spLocks noGrp="1"/>
          </p:cNvSpPr>
          <p:nvPr>
            <p:ph sz="half" idx="1"/>
          </p:nvPr>
        </p:nvSpPr>
        <p:spPr/>
        <p:txBody>
          <a:bodyPr/>
          <a:lstStyle/>
          <a:p>
            <a:r>
              <a:rPr lang="fr-FR"/>
              <a:t>Docker runs primarily on Linux</a:t>
            </a:r>
          </a:p>
          <a:p>
            <a:pPr lvl="1"/>
            <a:r>
              <a:rPr lang="fr-FR"/>
              <a:t>Since Linux is Bio, Green, Natural and soo </a:t>
            </a:r>
          </a:p>
          <a:p>
            <a:pPr lvl="1"/>
            <a:endParaRPr lang="fr-FR"/>
          </a:p>
          <a:p>
            <a:pPr lvl="1"/>
            <a:endParaRPr lang="fr-FR"/>
          </a:p>
          <a:p>
            <a:pPr lvl="1"/>
            <a:endParaRPr lang="fr-FR"/>
          </a:p>
          <a:p>
            <a:pPr lvl="1"/>
            <a:endParaRPr lang="fr-FR"/>
          </a:p>
          <a:p>
            <a:pPr lvl="1"/>
            <a:endParaRPr lang="fr-FR"/>
          </a:p>
          <a:p>
            <a:r>
              <a:rPr lang="fr-FR"/>
              <a:t>Has a windows version with a windows kernel</a:t>
            </a:r>
          </a:p>
          <a:p>
            <a:pPr lvl="1"/>
            <a:r>
              <a:rPr lang="fr-FR"/>
              <a:t>This is true, Santa Klaus exists and it is containerized</a:t>
            </a:r>
          </a:p>
          <a:p>
            <a:pPr lvl="1"/>
            <a:r>
              <a:rPr lang="fr-FR"/>
              <a:t>As well via virtual machine like HyperV or VirtualBox</a:t>
            </a:r>
          </a:p>
          <a:p>
            <a:r>
              <a:rPr lang="fr-FR"/>
              <a:t>In macOS it can run via HyperKit by using a small Linux kernel</a:t>
            </a:r>
          </a:p>
        </p:txBody>
      </p:sp>
      <p:sp>
        <p:nvSpPr>
          <p:cNvPr id="5" name="Espace réservé du pied de page 3">
            <a:extLst>
              <a:ext uri="{FF2B5EF4-FFF2-40B4-BE49-F238E27FC236}">
                <a16:creationId xmlns:a16="http://schemas.microsoft.com/office/drawing/2014/main" id="{48E1126C-4515-DC44-81BE-B39EDA367AC6}"/>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pic>
        <p:nvPicPr>
          <p:cNvPr id="12290" name="Picture 2" descr="Résultat de recherche d'images pour &quot;aww gif&quot;">
            <a:extLst>
              <a:ext uri="{FF2B5EF4-FFF2-40B4-BE49-F238E27FC236}">
                <a16:creationId xmlns:a16="http://schemas.microsoft.com/office/drawing/2014/main" id="{FAE16FF8-68AA-044A-B6F8-7E23C8BEE8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7083" y="913934"/>
            <a:ext cx="1896615" cy="143431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9785B683-A845-E444-BE5A-883EBA8A5B48}"/>
              </a:ext>
            </a:extLst>
          </p:cNvPr>
          <p:cNvSpPr/>
          <p:nvPr/>
        </p:nvSpPr>
        <p:spPr>
          <a:xfrm>
            <a:off x="5194436" y="2454491"/>
            <a:ext cx="2981907" cy="261610"/>
          </a:xfrm>
          <a:prstGeom prst="rect">
            <a:avLst/>
          </a:prstGeom>
        </p:spPr>
        <p:txBody>
          <a:bodyPr wrap="none">
            <a:spAutoFit/>
          </a:bodyPr>
          <a:lstStyle/>
          <a:p>
            <a:r>
              <a:rPr lang="fr-FR" sz="1100">
                <a:solidFill>
                  <a:schemeClr val="bg1"/>
                </a:solidFill>
              </a:rPr>
              <a:t>https://giphy.com/gifs/awww-NePmOWJ76pZ8A</a:t>
            </a:r>
          </a:p>
        </p:txBody>
      </p:sp>
    </p:spTree>
    <p:extLst>
      <p:ext uri="{BB962C8B-B14F-4D97-AF65-F5344CB8AC3E}">
        <p14:creationId xmlns:p14="http://schemas.microsoft.com/office/powerpoint/2010/main" val="28487870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9E33CAA-0122-AE41-B30E-B7E750794A17}"/>
              </a:ext>
            </a:extLst>
          </p:cNvPr>
          <p:cNvSpPr>
            <a:spLocks noGrp="1"/>
          </p:cNvSpPr>
          <p:nvPr>
            <p:ph type="ctrTitle"/>
          </p:nvPr>
        </p:nvSpPr>
        <p:spPr/>
        <p:txBody>
          <a:bodyPr/>
          <a:lstStyle/>
          <a:p>
            <a:r>
              <a:rPr lang="fr-FR"/>
              <a:t>Future of docker</a:t>
            </a:r>
          </a:p>
        </p:txBody>
      </p:sp>
      <p:sp>
        <p:nvSpPr>
          <p:cNvPr id="3" name="Espace réservé du contenu 2">
            <a:extLst>
              <a:ext uri="{FF2B5EF4-FFF2-40B4-BE49-F238E27FC236}">
                <a16:creationId xmlns:a16="http://schemas.microsoft.com/office/drawing/2014/main" id="{FE374114-7C12-1241-B112-08B8C59BDCF5}"/>
              </a:ext>
            </a:extLst>
          </p:cNvPr>
          <p:cNvSpPr>
            <a:spLocks noGrp="1"/>
          </p:cNvSpPr>
          <p:nvPr>
            <p:ph sz="half" idx="1"/>
          </p:nvPr>
        </p:nvSpPr>
        <p:spPr>
          <a:xfrm>
            <a:off x="586154" y="2088806"/>
            <a:ext cx="10807093" cy="4077215"/>
          </a:xfrm>
        </p:spPr>
        <p:txBody>
          <a:bodyPr/>
          <a:lstStyle/>
          <a:p>
            <a:r>
              <a:rPr lang="fr-FR"/>
              <a:t>Micro VMs</a:t>
            </a:r>
          </a:p>
          <a:p>
            <a:r>
              <a:rPr lang="fr-FR"/>
              <a:t>There’s a lot of fuzz around</a:t>
            </a:r>
            <a:br>
              <a:rPr lang="fr-FR"/>
            </a:br>
            <a:r>
              <a:rPr lang="fr-FR"/>
              <a:t>Micro VMs, a replacement</a:t>
            </a:r>
            <a:br>
              <a:rPr lang="fr-FR"/>
            </a:br>
            <a:r>
              <a:rPr lang="fr-FR"/>
              <a:t>for docker and containers</a:t>
            </a:r>
            <a:br>
              <a:rPr lang="fr-FR"/>
            </a:br>
            <a:r>
              <a:rPr lang="fr-FR"/>
              <a:t>in general.</a:t>
            </a:r>
          </a:p>
          <a:p>
            <a:endParaRPr lang="fr-FR"/>
          </a:p>
          <a:p>
            <a:r>
              <a:rPr lang="fr-FR"/>
              <a:t>Will it kill or not the containers ?</a:t>
            </a:r>
            <a:br>
              <a:rPr lang="fr-FR"/>
            </a:br>
            <a:r>
              <a:rPr lang="fr-FR"/>
              <a:t>We do not know yet</a:t>
            </a:r>
            <a:br>
              <a:rPr lang="fr-FR"/>
            </a:br>
            <a:r>
              <a:rPr lang="fr-FR"/>
              <a:t>But let’s wait for the season finale</a:t>
            </a:r>
          </a:p>
        </p:txBody>
      </p:sp>
      <p:sp>
        <p:nvSpPr>
          <p:cNvPr id="7" name="Espace réservé du pied de page 3">
            <a:extLst>
              <a:ext uri="{FF2B5EF4-FFF2-40B4-BE49-F238E27FC236}">
                <a16:creationId xmlns:a16="http://schemas.microsoft.com/office/drawing/2014/main" id="{AC52710D-1EC8-0144-A9DD-6C52FCFCFA94}"/>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41259090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14C9DA-CC35-674B-AA3F-F062C64968A7}"/>
              </a:ext>
            </a:extLst>
          </p:cNvPr>
          <p:cNvSpPr>
            <a:spLocks noGrp="1"/>
          </p:cNvSpPr>
          <p:nvPr>
            <p:ph type="ctrTitle"/>
          </p:nvPr>
        </p:nvSpPr>
        <p:spPr/>
        <p:txBody>
          <a:bodyPr/>
          <a:lstStyle/>
          <a:p>
            <a:r>
              <a:rPr lang="fr-FR"/>
              <a:t>Code together</a:t>
            </a:r>
          </a:p>
        </p:txBody>
      </p:sp>
      <p:sp>
        <p:nvSpPr>
          <p:cNvPr id="3" name="Espace réservé du contenu 2">
            <a:extLst>
              <a:ext uri="{FF2B5EF4-FFF2-40B4-BE49-F238E27FC236}">
                <a16:creationId xmlns:a16="http://schemas.microsoft.com/office/drawing/2014/main" id="{E2E61BD5-9B83-134C-B250-02D51F8330AE}"/>
              </a:ext>
            </a:extLst>
          </p:cNvPr>
          <p:cNvSpPr>
            <a:spLocks noGrp="1"/>
          </p:cNvSpPr>
          <p:nvPr>
            <p:ph sz="half" idx="1"/>
          </p:nvPr>
        </p:nvSpPr>
        <p:spPr>
          <a:xfrm>
            <a:off x="586154" y="1785258"/>
            <a:ext cx="10807093" cy="4380764"/>
          </a:xfrm>
        </p:spPr>
        <p:txBody>
          <a:bodyPr/>
          <a:lstStyle/>
          <a:p>
            <a:r>
              <a:rPr lang="fr-FR"/>
              <a:t>Let’s hello world together</a:t>
            </a:r>
          </a:p>
          <a:p>
            <a:r>
              <a:rPr lang="fr-FR"/>
              <a:t>Let’s fail building images and be happy about it</a:t>
            </a:r>
          </a:p>
          <a:p>
            <a:r>
              <a:rPr lang="fr-FR"/>
              <a:t>In other words: is anti demo time – because we’ll do it together!</a:t>
            </a:r>
          </a:p>
          <a:p>
            <a:endParaRPr lang="fr-FR"/>
          </a:p>
          <a:p>
            <a:r>
              <a:rPr lang="fr-FR" sz="3000">
                <a:hlinkClick r:id="rId2"/>
              </a:rPr>
              <a:t>https://git.pictet.io/users/rmoldovan/repos/docker-for-beginners</a:t>
            </a:r>
            <a:r>
              <a:rPr lang="fr-FR"/>
              <a:t> </a:t>
            </a:r>
          </a:p>
        </p:txBody>
      </p:sp>
      <p:sp>
        <p:nvSpPr>
          <p:cNvPr id="5" name="Espace réservé du pied de page 3">
            <a:extLst>
              <a:ext uri="{FF2B5EF4-FFF2-40B4-BE49-F238E27FC236}">
                <a16:creationId xmlns:a16="http://schemas.microsoft.com/office/drawing/2014/main" id="{ABCEE796-3060-414A-9B60-BB6DCBD3EF53}"/>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24330072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361EB51-4F37-CD47-9C61-F2CDEE3B7C35}"/>
              </a:ext>
            </a:extLst>
          </p:cNvPr>
          <p:cNvSpPr>
            <a:spLocks noGrp="1"/>
          </p:cNvSpPr>
          <p:nvPr>
            <p:ph type="ctrTitle"/>
          </p:nvPr>
        </p:nvSpPr>
        <p:spPr/>
        <p:txBody>
          <a:bodyPr/>
          <a:lstStyle/>
          <a:p>
            <a:endParaRPr lang="fr-FR"/>
          </a:p>
        </p:txBody>
      </p:sp>
      <p:sp>
        <p:nvSpPr>
          <p:cNvPr id="3" name="Espace réservé du contenu 2">
            <a:extLst>
              <a:ext uri="{FF2B5EF4-FFF2-40B4-BE49-F238E27FC236}">
                <a16:creationId xmlns:a16="http://schemas.microsoft.com/office/drawing/2014/main" id="{240DBD37-6936-1C4F-8D4F-2695F7217D8C}"/>
              </a:ext>
            </a:extLst>
          </p:cNvPr>
          <p:cNvSpPr>
            <a:spLocks noGrp="1"/>
          </p:cNvSpPr>
          <p:nvPr>
            <p:ph sz="half" idx="1"/>
          </p:nvPr>
        </p:nvSpPr>
        <p:spPr/>
        <p:txBody>
          <a:bodyPr/>
          <a:lstStyle/>
          <a:p>
            <a:endParaRPr lang="fr-FR"/>
          </a:p>
        </p:txBody>
      </p:sp>
      <p:sp>
        <p:nvSpPr>
          <p:cNvPr id="4" name="Sous-titre 3">
            <a:extLst>
              <a:ext uri="{FF2B5EF4-FFF2-40B4-BE49-F238E27FC236}">
                <a16:creationId xmlns:a16="http://schemas.microsoft.com/office/drawing/2014/main" id="{18A9741C-A6F2-8442-8C2E-1A06CDCE799F}"/>
              </a:ext>
            </a:extLst>
          </p:cNvPr>
          <p:cNvSpPr>
            <a:spLocks noGrp="1"/>
          </p:cNvSpPr>
          <p:nvPr>
            <p:ph type="subTitle" idx="10"/>
          </p:nvPr>
        </p:nvSpPr>
        <p:spPr/>
        <p:txBody>
          <a:bodyPr/>
          <a:lstStyle/>
          <a:p>
            <a:endParaRPr lang="fr-FR"/>
          </a:p>
        </p:txBody>
      </p:sp>
      <p:pic>
        <p:nvPicPr>
          <p:cNvPr id="5" name="Picture 2" descr="ésultat de recherche d'images pour &quot;that's all folks&quot;">
            <a:extLst>
              <a:ext uri="{FF2B5EF4-FFF2-40B4-BE49-F238E27FC236}">
                <a16:creationId xmlns:a16="http://schemas.microsoft.com/office/drawing/2014/main" id="{4F8C8CE3-F33B-6E44-99F3-2704FF6477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334" y="-844558"/>
            <a:ext cx="13648048" cy="8525142"/>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pied de page 3">
            <a:extLst>
              <a:ext uri="{FF2B5EF4-FFF2-40B4-BE49-F238E27FC236}">
                <a16:creationId xmlns:a16="http://schemas.microsoft.com/office/drawing/2014/main" id="{AABC76AA-D6F5-B64F-BB5A-FC92A1B1B9C6}"/>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Docker 4 PTL users :: Rodislav MOLDOVAN and Others</a:t>
            </a:r>
          </a:p>
        </p:txBody>
      </p:sp>
    </p:spTree>
    <p:extLst>
      <p:ext uri="{BB962C8B-B14F-4D97-AF65-F5344CB8AC3E}">
        <p14:creationId xmlns:p14="http://schemas.microsoft.com/office/powerpoint/2010/main" val="12221382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C1520BF-1B22-A743-BDD2-0525357322D6}"/>
              </a:ext>
            </a:extLst>
          </p:cNvPr>
          <p:cNvSpPr>
            <a:spLocks noGrp="1"/>
          </p:cNvSpPr>
          <p:nvPr>
            <p:ph type="ctrTitle"/>
          </p:nvPr>
        </p:nvSpPr>
        <p:spPr/>
        <p:txBody>
          <a:bodyPr/>
          <a:lstStyle/>
          <a:p>
            <a:r>
              <a:rPr lang="fr-FR"/>
              <a:t>Comments</a:t>
            </a:r>
          </a:p>
        </p:txBody>
      </p:sp>
      <p:sp>
        <p:nvSpPr>
          <p:cNvPr id="3" name="Espace réservé du contenu 2">
            <a:extLst>
              <a:ext uri="{FF2B5EF4-FFF2-40B4-BE49-F238E27FC236}">
                <a16:creationId xmlns:a16="http://schemas.microsoft.com/office/drawing/2014/main" id="{6E1450B6-587C-804A-BD6F-2FC7787C9185}"/>
              </a:ext>
            </a:extLst>
          </p:cNvPr>
          <p:cNvSpPr>
            <a:spLocks noGrp="1"/>
          </p:cNvSpPr>
          <p:nvPr>
            <p:ph sz="half" idx="1"/>
          </p:nvPr>
        </p:nvSpPr>
        <p:spPr/>
        <p:txBody>
          <a:bodyPr/>
          <a:lstStyle/>
          <a:p>
            <a:pPr>
              <a:buFont typeface="+mj-lt"/>
              <a:buAutoNum type="arabicPeriod"/>
            </a:pPr>
            <a:r>
              <a:rPr lang="fr-LU" sz="1100" strike="sngStrike"/>
              <a:t>Je te propose de rester sur les métaphores classiques de docker, la comparaison avec Aria est tirée par les cheveux et ne fait pas avancer le talk. Idem pour le sac j’ai trouvé ça long, là ou l’analogie du transport maritime est straight to the point.</a:t>
            </a:r>
          </a:p>
          <a:p>
            <a:pPr>
              <a:buFont typeface="+mj-lt"/>
              <a:buAutoNum type="arabicPeriod"/>
            </a:pPr>
            <a:r>
              <a:rPr lang="fr-LU" sz="1100"/>
              <a:t>Tu annonces un dev together, je n’ai pas l’impression qu’on l’est vraiment fait. Je te propose de créer un petit repos git avec des Dockerfile pour simplifier cette partie code et avoir divers exemples avec différent type d’image classique (tomcat, mysql, ...)</a:t>
            </a:r>
          </a:p>
          <a:p>
            <a:pPr>
              <a:buFont typeface="+mj-lt"/>
              <a:buAutoNum type="arabicPeriod"/>
            </a:pPr>
            <a:r>
              <a:rPr lang="fr-LU" sz="1100"/>
              <a:t>J’ai eu des fois l’impression que les sujets étaient traités trop rapidement et trop superficiellement. Par exemple sur le entrypoint tu dis qu’on peut le surcharger, mais tu expliques pas à quoi ça sert, pourquoi on peut/doit le surcharger, et comment on peut le faire.</a:t>
            </a:r>
          </a:p>
          <a:p>
            <a:pPr>
              <a:buFont typeface="+mj-lt"/>
              <a:buAutoNum type="arabicPeriod"/>
            </a:pPr>
            <a:r>
              <a:rPr lang="fr-LU" sz="1100" strike="sngStrike"/>
              <a:t>J’ai bien aimé la partie sur les layers</a:t>
            </a:r>
          </a:p>
          <a:p>
            <a:pPr>
              <a:buFont typeface="+mj-lt"/>
              <a:buAutoNum type="arabicPeriod"/>
            </a:pPr>
            <a:r>
              <a:rPr lang="fr-LU" sz="1100"/>
              <a:t>Je te propose d’expliquer les commandes classiques, conment on fait un build, un run, comment voir les logs, se connecter à un container etc</a:t>
            </a:r>
          </a:p>
          <a:p>
            <a:pPr>
              <a:buFont typeface="+mj-lt"/>
              <a:buAutoNum type="arabicPeriod"/>
            </a:pPr>
            <a:r>
              <a:rPr lang="fr-LU" sz="1100"/>
              <a:t>Je te propose aussi de faire un petit schéma global d’une machine qui ferait tourner des containers, pour mieux comprendre les volumes, les ports et les interactions entre les différents container</a:t>
            </a:r>
          </a:p>
          <a:p>
            <a:pPr>
              <a:buFont typeface="+mj-lt"/>
              <a:buAutoNum type="arabicPeriod"/>
            </a:pPr>
            <a:r>
              <a:rPr lang="fr-LU" sz="1100" strike="sngStrike"/>
              <a:t>Je n’ai pas eut l’impression que la question du jeu était en rapport avec le talk, je te propose de la retirer ou de la changer pour qu’elle est plus de sens</a:t>
            </a:r>
          </a:p>
          <a:p>
            <a:pPr>
              <a:buFont typeface="+mj-lt"/>
              <a:buAutoNum type="arabicPeriod"/>
            </a:pPr>
            <a:r>
              <a:rPr lang="fr-LU" sz="1100" strike="sngStrike"/>
              <a:t>I did not understood what is kubernetes</a:t>
            </a:r>
          </a:p>
          <a:p>
            <a:pPr>
              <a:buFont typeface="+mj-lt"/>
              <a:buAutoNum type="arabicPeriod"/>
            </a:pPr>
            <a:r>
              <a:rPr lang="fr-LU" sz="1100" strike="sngStrike"/>
              <a:t>Briefly explain used things in the talk – kube, artifactory, others.</a:t>
            </a:r>
            <a:endParaRPr lang="fr-FR" sz="1100" strike="sngStrike"/>
          </a:p>
        </p:txBody>
      </p:sp>
    </p:spTree>
    <p:extLst>
      <p:ext uri="{BB962C8B-B14F-4D97-AF65-F5344CB8AC3E}">
        <p14:creationId xmlns:p14="http://schemas.microsoft.com/office/powerpoint/2010/main" val="21571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86AB39-73AC-9645-99FE-25E537879B5C}"/>
              </a:ext>
            </a:extLst>
          </p:cNvPr>
          <p:cNvSpPr>
            <a:spLocks noGrp="1"/>
          </p:cNvSpPr>
          <p:nvPr>
            <p:ph type="ctrTitle"/>
          </p:nvPr>
        </p:nvSpPr>
        <p:spPr/>
        <p:txBody>
          <a:bodyPr/>
          <a:lstStyle/>
          <a:p>
            <a:r>
              <a:rPr lang="fr-FR" err="1"/>
              <a:t>Assumptions</a:t>
            </a:r>
            <a:endParaRPr lang="fr-FR"/>
          </a:p>
        </p:txBody>
      </p:sp>
      <p:sp>
        <p:nvSpPr>
          <p:cNvPr id="3" name="Espace réservé du contenu 2">
            <a:extLst>
              <a:ext uri="{FF2B5EF4-FFF2-40B4-BE49-F238E27FC236}">
                <a16:creationId xmlns:a16="http://schemas.microsoft.com/office/drawing/2014/main" id="{6058C8AA-D4D4-AF4E-A3D9-C1DE8B40E878}"/>
              </a:ext>
            </a:extLst>
          </p:cNvPr>
          <p:cNvSpPr>
            <a:spLocks noGrp="1"/>
          </p:cNvSpPr>
          <p:nvPr>
            <p:ph sz="half" idx="1"/>
          </p:nvPr>
        </p:nvSpPr>
        <p:spPr>
          <a:xfrm>
            <a:off x="586153" y="1787703"/>
            <a:ext cx="10807093" cy="4129003"/>
          </a:xfrm>
        </p:spPr>
        <p:txBody>
          <a:bodyPr/>
          <a:lstStyle/>
          <a:p>
            <a:r>
              <a:rPr lang="fr-FR"/>
              <a:t>You want to learn stuff</a:t>
            </a:r>
          </a:p>
          <a:p>
            <a:r>
              <a:rPr lang="fr-FR"/>
              <a:t>You love to practice</a:t>
            </a:r>
          </a:p>
          <a:p>
            <a:r>
              <a:rPr lang="fr-FR"/>
              <a:t>You just had another coffee</a:t>
            </a:r>
          </a:p>
          <a:p>
            <a:r>
              <a:rPr lang="fr-FR"/>
              <a:t>You love Linux</a:t>
            </a:r>
          </a:p>
          <a:p>
            <a:r>
              <a:rPr lang="fr-FR"/>
              <a:t>Rodi will talk the talk</a:t>
            </a:r>
          </a:p>
        </p:txBody>
      </p:sp>
      <p:sp>
        <p:nvSpPr>
          <p:cNvPr id="7" name="Espace réservé du pied de page 3">
            <a:extLst>
              <a:ext uri="{FF2B5EF4-FFF2-40B4-BE49-F238E27FC236}">
                <a16:creationId xmlns:a16="http://schemas.microsoft.com/office/drawing/2014/main" id="{6DB21F70-E584-E24A-8581-FCF05FBD5BF7}"/>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2369281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DFA199-C288-5D4C-9CBE-EF82484BF75F}"/>
              </a:ext>
            </a:extLst>
          </p:cNvPr>
          <p:cNvSpPr>
            <a:spLocks noGrp="1"/>
          </p:cNvSpPr>
          <p:nvPr>
            <p:ph type="ctrTitle"/>
          </p:nvPr>
        </p:nvSpPr>
        <p:spPr/>
        <p:txBody>
          <a:bodyPr/>
          <a:lstStyle/>
          <a:p>
            <a:r>
              <a:rPr lang="fr-FR"/>
              <a:t>Where we use docker</a:t>
            </a:r>
          </a:p>
        </p:txBody>
      </p:sp>
      <p:sp>
        <p:nvSpPr>
          <p:cNvPr id="3" name="Espace réservé du contenu 2">
            <a:extLst>
              <a:ext uri="{FF2B5EF4-FFF2-40B4-BE49-F238E27FC236}">
                <a16:creationId xmlns:a16="http://schemas.microsoft.com/office/drawing/2014/main" id="{0C9C0F53-8C5B-AE43-AEA3-894559CADFB7}"/>
              </a:ext>
            </a:extLst>
          </p:cNvPr>
          <p:cNvSpPr>
            <a:spLocks noGrp="1"/>
          </p:cNvSpPr>
          <p:nvPr>
            <p:ph sz="half" idx="1"/>
          </p:nvPr>
        </p:nvSpPr>
        <p:spPr>
          <a:xfrm>
            <a:off x="586154" y="1631091"/>
            <a:ext cx="10807093" cy="4743075"/>
          </a:xfrm>
        </p:spPr>
        <p:txBody>
          <a:bodyPr/>
          <a:lstStyle/>
          <a:p>
            <a:r>
              <a:rPr lang="fr-FR">
                <a:highlight>
                  <a:srgbClr val="FFFF00"/>
                </a:highlight>
              </a:rPr>
              <a:t>Dev machines</a:t>
            </a:r>
          </a:p>
          <a:p>
            <a:pPr lvl="1"/>
            <a:r>
              <a:rPr lang="fr-FR"/>
              <a:t>For third party dependencies we use </a:t>
            </a:r>
            <a:r>
              <a:rPr lang="fr-FR" b="1"/>
              <a:t>docker-compose</a:t>
            </a:r>
            <a:endParaRPr lang="fr-FR"/>
          </a:p>
          <a:p>
            <a:pPr lvl="1"/>
            <a:r>
              <a:rPr lang="fr-FR"/>
              <a:t>Sometimes </a:t>
            </a:r>
            <a:r>
              <a:rPr lang="fr-FR" b="1"/>
              <a:t>Minikube</a:t>
            </a:r>
          </a:p>
          <a:p>
            <a:endParaRPr lang="fr-FR"/>
          </a:p>
          <a:p>
            <a:endParaRPr lang="fr-FR"/>
          </a:p>
          <a:p>
            <a:endParaRPr lang="fr-FR"/>
          </a:p>
          <a:p>
            <a:r>
              <a:rPr lang="fr-FR">
                <a:highlight>
                  <a:srgbClr val="FFFF00"/>
                </a:highlight>
              </a:rPr>
              <a:t>CI environments for tests </a:t>
            </a:r>
          </a:p>
          <a:p>
            <a:pPr lvl="1"/>
            <a:r>
              <a:rPr lang="fr-FR"/>
              <a:t>For tests, integration and/or bdd</a:t>
            </a:r>
          </a:p>
          <a:p>
            <a:pPr lvl="1"/>
            <a:r>
              <a:rPr lang="fr-FR"/>
              <a:t>Deliver docker images only, no jar/war/ear artifacts</a:t>
            </a:r>
          </a:p>
          <a:p>
            <a:pPr lvl="1"/>
            <a:r>
              <a:rPr lang="fr-FR"/>
              <a:t>Provision dependency infrastructure: elastic, mongodb, sql db, kibana</a:t>
            </a:r>
          </a:p>
          <a:p>
            <a:endParaRPr lang="fr-FR" i="1"/>
          </a:p>
          <a:p>
            <a:endParaRPr lang="fr-FR"/>
          </a:p>
        </p:txBody>
      </p:sp>
      <p:pic>
        <p:nvPicPr>
          <p:cNvPr id="6" name="Picture 2" descr="Résultat de recherche d'images pour &quot;intellij idea  logo&quot;">
            <a:extLst>
              <a:ext uri="{FF2B5EF4-FFF2-40B4-BE49-F238E27FC236}">
                <a16:creationId xmlns:a16="http://schemas.microsoft.com/office/drawing/2014/main" id="{B0B5255B-5A97-F34C-8714-B33FB9F617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8753" y="2864881"/>
            <a:ext cx="530546" cy="53054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ésultat de recherche d'images pour &quot;docker containers&quot;">
            <a:extLst>
              <a:ext uri="{FF2B5EF4-FFF2-40B4-BE49-F238E27FC236}">
                <a16:creationId xmlns:a16="http://schemas.microsoft.com/office/drawing/2014/main" id="{54C4764E-B31C-934B-A880-E34C90F3AB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8718" y="2752591"/>
            <a:ext cx="1120240" cy="737164"/>
          </a:xfrm>
          <a:prstGeom prst="rect">
            <a:avLst/>
          </a:prstGeom>
          <a:noFill/>
          <a:extLst>
            <a:ext uri="{909E8E84-426E-40DD-AFC4-6F175D3DCCD1}">
              <a14:hiddenFill xmlns:a14="http://schemas.microsoft.com/office/drawing/2010/main">
                <a:solidFill>
                  <a:srgbClr val="FFFFFF"/>
                </a:solidFill>
              </a14:hiddenFill>
            </a:ext>
          </a:extLst>
        </p:spPr>
      </p:pic>
      <p:sp>
        <p:nvSpPr>
          <p:cNvPr id="5" name="ZoneTexte 4">
            <a:extLst>
              <a:ext uri="{FF2B5EF4-FFF2-40B4-BE49-F238E27FC236}">
                <a16:creationId xmlns:a16="http://schemas.microsoft.com/office/drawing/2014/main" id="{35184AE0-06A2-394D-B5C2-EF4519E2F7F5}"/>
              </a:ext>
            </a:extLst>
          </p:cNvPr>
          <p:cNvSpPr txBox="1"/>
          <p:nvPr/>
        </p:nvSpPr>
        <p:spPr>
          <a:xfrm>
            <a:off x="1418156" y="2843424"/>
            <a:ext cx="413896" cy="646331"/>
          </a:xfrm>
          <a:prstGeom prst="rect">
            <a:avLst/>
          </a:prstGeom>
          <a:noFill/>
        </p:spPr>
        <p:txBody>
          <a:bodyPr wrap="none" rtlCol="0">
            <a:spAutoFit/>
          </a:bodyPr>
          <a:lstStyle/>
          <a:p>
            <a:r>
              <a:rPr lang="fr-FR" sz="3600">
                <a:solidFill>
                  <a:schemeClr val="accent5">
                    <a:lumMod val="50000"/>
                  </a:schemeClr>
                </a:solidFill>
              </a:rPr>
              <a:t>+</a:t>
            </a:r>
          </a:p>
        </p:txBody>
      </p:sp>
      <p:pic>
        <p:nvPicPr>
          <p:cNvPr id="16" name="Picture 6" descr="Résultat de recherche d'images pour &quot;artifactory&quot;">
            <a:extLst>
              <a:ext uri="{FF2B5EF4-FFF2-40B4-BE49-F238E27FC236}">
                <a16:creationId xmlns:a16="http://schemas.microsoft.com/office/drawing/2014/main" id="{1305C328-E559-B444-AE37-53C592C2BE0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3733" t="26450" r="13378" b="29778"/>
          <a:stretch/>
        </p:blipFill>
        <p:spPr bwMode="auto">
          <a:xfrm>
            <a:off x="3222256" y="5291347"/>
            <a:ext cx="1319640" cy="79248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Résultat de recherche d'images pour &quot;bamboo build logo&quot;">
            <a:extLst>
              <a:ext uri="{FF2B5EF4-FFF2-40B4-BE49-F238E27FC236}">
                <a16:creationId xmlns:a16="http://schemas.microsoft.com/office/drawing/2014/main" id="{D994AE2A-C7F7-6647-95C8-BC6852D7FE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9345" y="5467043"/>
            <a:ext cx="2051518" cy="369823"/>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Résultat de recherche d'images pour &quot;helm logo&quot;">
            <a:extLst>
              <a:ext uri="{FF2B5EF4-FFF2-40B4-BE49-F238E27FC236}">
                <a16:creationId xmlns:a16="http://schemas.microsoft.com/office/drawing/2014/main" id="{100EED47-110D-DC43-A286-C3FA088EC43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2904" t="10730" r="13760" b="12140"/>
          <a:stretch/>
        </p:blipFill>
        <p:spPr bwMode="auto">
          <a:xfrm>
            <a:off x="5113289" y="5236042"/>
            <a:ext cx="872578" cy="917723"/>
          </a:xfrm>
          <a:prstGeom prst="rect">
            <a:avLst/>
          </a:prstGeom>
          <a:noFill/>
          <a:extLst>
            <a:ext uri="{909E8E84-426E-40DD-AFC4-6F175D3DCCD1}">
              <a14:hiddenFill xmlns:a14="http://schemas.microsoft.com/office/drawing/2010/main">
                <a:solidFill>
                  <a:srgbClr val="FFFFFF"/>
                </a:solidFill>
              </a14:hiddenFill>
            </a:ext>
          </a:extLst>
        </p:spPr>
      </p:pic>
      <p:sp>
        <p:nvSpPr>
          <p:cNvPr id="20" name="ZoneTexte 19">
            <a:extLst>
              <a:ext uri="{FF2B5EF4-FFF2-40B4-BE49-F238E27FC236}">
                <a16:creationId xmlns:a16="http://schemas.microsoft.com/office/drawing/2014/main" id="{B288C7E0-7B61-E345-B4EF-FE07BA99698D}"/>
              </a:ext>
            </a:extLst>
          </p:cNvPr>
          <p:cNvSpPr txBox="1"/>
          <p:nvPr/>
        </p:nvSpPr>
        <p:spPr>
          <a:xfrm>
            <a:off x="2808360" y="5328788"/>
            <a:ext cx="413896" cy="646331"/>
          </a:xfrm>
          <a:prstGeom prst="rect">
            <a:avLst/>
          </a:prstGeom>
          <a:noFill/>
        </p:spPr>
        <p:txBody>
          <a:bodyPr wrap="none" rtlCol="0">
            <a:spAutoFit/>
          </a:bodyPr>
          <a:lstStyle/>
          <a:p>
            <a:r>
              <a:rPr lang="fr-FR" sz="3600">
                <a:solidFill>
                  <a:schemeClr val="accent5">
                    <a:lumMod val="50000"/>
                  </a:schemeClr>
                </a:solidFill>
              </a:rPr>
              <a:t>+</a:t>
            </a:r>
          </a:p>
        </p:txBody>
      </p:sp>
      <p:sp>
        <p:nvSpPr>
          <p:cNvPr id="21" name="ZoneTexte 20">
            <a:extLst>
              <a:ext uri="{FF2B5EF4-FFF2-40B4-BE49-F238E27FC236}">
                <a16:creationId xmlns:a16="http://schemas.microsoft.com/office/drawing/2014/main" id="{F1CC35D8-73FD-CE4A-8A64-B3DE02CFC630}"/>
              </a:ext>
            </a:extLst>
          </p:cNvPr>
          <p:cNvSpPr txBox="1"/>
          <p:nvPr/>
        </p:nvSpPr>
        <p:spPr>
          <a:xfrm>
            <a:off x="4548863" y="5364421"/>
            <a:ext cx="413896" cy="646331"/>
          </a:xfrm>
          <a:prstGeom prst="rect">
            <a:avLst/>
          </a:prstGeom>
          <a:noFill/>
        </p:spPr>
        <p:txBody>
          <a:bodyPr wrap="none" rtlCol="0">
            <a:spAutoFit/>
          </a:bodyPr>
          <a:lstStyle/>
          <a:p>
            <a:r>
              <a:rPr lang="fr-FR" sz="3600">
                <a:solidFill>
                  <a:schemeClr val="accent5">
                    <a:lumMod val="50000"/>
                  </a:schemeClr>
                </a:solidFill>
              </a:rPr>
              <a:t>+</a:t>
            </a:r>
          </a:p>
        </p:txBody>
      </p:sp>
      <p:sp>
        <p:nvSpPr>
          <p:cNvPr id="22" name="ZoneTexte 21">
            <a:extLst>
              <a:ext uri="{FF2B5EF4-FFF2-40B4-BE49-F238E27FC236}">
                <a16:creationId xmlns:a16="http://schemas.microsoft.com/office/drawing/2014/main" id="{D4C025D1-E2CF-3C44-9C5E-6756D8350BE2}"/>
              </a:ext>
            </a:extLst>
          </p:cNvPr>
          <p:cNvSpPr txBox="1"/>
          <p:nvPr/>
        </p:nvSpPr>
        <p:spPr>
          <a:xfrm>
            <a:off x="6092043" y="5371737"/>
            <a:ext cx="413896" cy="646331"/>
          </a:xfrm>
          <a:prstGeom prst="rect">
            <a:avLst/>
          </a:prstGeom>
          <a:noFill/>
        </p:spPr>
        <p:txBody>
          <a:bodyPr wrap="none" rtlCol="0">
            <a:spAutoFit/>
          </a:bodyPr>
          <a:lstStyle/>
          <a:p>
            <a:r>
              <a:rPr lang="fr-FR" sz="3600">
                <a:solidFill>
                  <a:schemeClr val="accent5">
                    <a:lumMod val="50000"/>
                  </a:schemeClr>
                </a:solidFill>
              </a:rPr>
              <a:t>+</a:t>
            </a:r>
          </a:p>
        </p:txBody>
      </p:sp>
      <p:pic>
        <p:nvPicPr>
          <p:cNvPr id="15" name="Picture 2" descr="Résultat de recherche d'images pour &quot;aws logo&quot;">
            <a:extLst>
              <a:ext uri="{FF2B5EF4-FFF2-40B4-BE49-F238E27FC236}">
                <a16:creationId xmlns:a16="http://schemas.microsoft.com/office/drawing/2014/main" id="{CFCC9D5C-797C-AA4C-93BE-535E223B8FC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81131" y="5779014"/>
            <a:ext cx="902908" cy="474755"/>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2" descr="Résultat de recherche d'images pour &quot;kubernetes logo&quot;">
            <a:extLst>
              <a:ext uri="{FF2B5EF4-FFF2-40B4-BE49-F238E27FC236}">
                <a16:creationId xmlns:a16="http://schemas.microsoft.com/office/drawing/2014/main" id="{0A88A921-2907-854E-8485-927CA8323E9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612115" y="5242397"/>
            <a:ext cx="640941" cy="625608"/>
          </a:xfrm>
          <a:prstGeom prst="rect">
            <a:avLst/>
          </a:prstGeom>
          <a:noFill/>
          <a:extLst>
            <a:ext uri="{909E8E84-426E-40DD-AFC4-6F175D3DCCD1}">
              <a14:hiddenFill xmlns:a14="http://schemas.microsoft.com/office/drawing/2010/main">
                <a:solidFill>
                  <a:srgbClr val="FFFFFF"/>
                </a:solidFill>
              </a14:hiddenFill>
            </a:ext>
          </a:extLst>
        </p:spPr>
      </p:pic>
      <p:sp>
        <p:nvSpPr>
          <p:cNvPr id="18" name="Espace réservé du pied de page 3">
            <a:extLst>
              <a:ext uri="{FF2B5EF4-FFF2-40B4-BE49-F238E27FC236}">
                <a16:creationId xmlns:a16="http://schemas.microsoft.com/office/drawing/2014/main" id="{367F318B-B7CE-654C-8338-1CB2CE118FAE}"/>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859443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ésultat de recherche d'images pour &quot;aws logo&quot;">
            <a:extLst>
              <a:ext uri="{FF2B5EF4-FFF2-40B4-BE49-F238E27FC236}">
                <a16:creationId xmlns:a16="http://schemas.microsoft.com/office/drawing/2014/main" id="{C8CCAD9E-2AFA-8343-8D10-303125DC42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4055" y="3391720"/>
            <a:ext cx="1229220" cy="646332"/>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a:extLst>
              <a:ext uri="{FF2B5EF4-FFF2-40B4-BE49-F238E27FC236}">
                <a16:creationId xmlns:a16="http://schemas.microsoft.com/office/drawing/2014/main" id="{8DDFA199-C288-5D4C-9CBE-EF82484BF75F}"/>
              </a:ext>
            </a:extLst>
          </p:cNvPr>
          <p:cNvSpPr>
            <a:spLocks noGrp="1"/>
          </p:cNvSpPr>
          <p:nvPr>
            <p:ph type="ctrTitle"/>
          </p:nvPr>
        </p:nvSpPr>
        <p:spPr/>
        <p:txBody>
          <a:bodyPr/>
          <a:lstStyle/>
          <a:p>
            <a:r>
              <a:rPr lang="fr-FR"/>
              <a:t>Where we use docker</a:t>
            </a:r>
          </a:p>
        </p:txBody>
      </p:sp>
      <p:sp>
        <p:nvSpPr>
          <p:cNvPr id="3" name="Espace réservé du contenu 2">
            <a:extLst>
              <a:ext uri="{FF2B5EF4-FFF2-40B4-BE49-F238E27FC236}">
                <a16:creationId xmlns:a16="http://schemas.microsoft.com/office/drawing/2014/main" id="{0C9C0F53-8C5B-AE43-AEA3-894559CADFB7}"/>
              </a:ext>
            </a:extLst>
          </p:cNvPr>
          <p:cNvSpPr>
            <a:spLocks noGrp="1"/>
          </p:cNvSpPr>
          <p:nvPr>
            <p:ph sz="half" idx="1"/>
          </p:nvPr>
        </p:nvSpPr>
        <p:spPr>
          <a:xfrm>
            <a:off x="586154" y="1631092"/>
            <a:ext cx="10807093" cy="4534930"/>
          </a:xfrm>
        </p:spPr>
        <p:txBody>
          <a:bodyPr/>
          <a:lstStyle/>
          <a:p>
            <a:r>
              <a:rPr lang="fr-FR">
                <a:highlight>
                  <a:srgbClr val="FFFF00"/>
                </a:highlight>
              </a:rPr>
              <a:t>Staging and Production</a:t>
            </a:r>
          </a:p>
          <a:p>
            <a:pPr lvl="1"/>
            <a:r>
              <a:rPr lang="fr-FR"/>
              <a:t>Only helm charts and kubernetes</a:t>
            </a:r>
          </a:p>
          <a:p>
            <a:pPr lvl="1"/>
            <a:r>
              <a:rPr lang="fr-FR"/>
              <a:t>Artifactory is used as a registry for docker images</a:t>
            </a:r>
          </a:p>
          <a:p>
            <a:endParaRPr lang="fr-FR"/>
          </a:p>
        </p:txBody>
      </p:sp>
      <p:pic>
        <p:nvPicPr>
          <p:cNvPr id="16" name="Picture 6" descr="Résultat de recherche d'images pour &quot;artifactory&quot;">
            <a:extLst>
              <a:ext uri="{FF2B5EF4-FFF2-40B4-BE49-F238E27FC236}">
                <a16:creationId xmlns:a16="http://schemas.microsoft.com/office/drawing/2014/main" id="{1305C328-E559-B444-AE37-53C592C2BE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733" t="26450" r="13378" b="29778"/>
          <a:stretch/>
        </p:blipFill>
        <p:spPr bwMode="auto">
          <a:xfrm>
            <a:off x="3462517" y="2840532"/>
            <a:ext cx="1319640" cy="792480"/>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Résultat de recherche d'images pour &quot;helm logo&quot;">
            <a:extLst>
              <a:ext uri="{FF2B5EF4-FFF2-40B4-BE49-F238E27FC236}">
                <a16:creationId xmlns:a16="http://schemas.microsoft.com/office/drawing/2014/main" id="{100EED47-110D-DC43-A286-C3FA088EC43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904" t="10730" r="13760" b="12140"/>
          <a:stretch/>
        </p:blipFill>
        <p:spPr bwMode="auto">
          <a:xfrm>
            <a:off x="5353550" y="2785227"/>
            <a:ext cx="872578" cy="917723"/>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Résultat de recherche d'images pour &quot;kubernetes logo&quot;">
            <a:extLst>
              <a:ext uri="{FF2B5EF4-FFF2-40B4-BE49-F238E27FC236}">
                <a16:creationId xmlns:a16="http://schemas.microsoft.com/office/drawing/2014/main" id="{DDD465BE-1F45-D74D-BF72-06AEDC4E397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52376" y="2633325"/>
            <a:ext cx="872578" cy="851703"/>
          </a:xfrm>
          <a:prstGeom prst="rect">
            <a:avLst/>
          </a:prstGeom>
          <a:noFill/>
          <a:extLst>
            <a:ext uri="{909E8E84-426E-40DD-AFC4-6F175D3DCCD1}">
              <a14:hiddenFill xmlns:a14="http://schemas.microsoft.com/office/drawing/2010/main">
                <a:solidFill>
                  <a:srgbClr val="FFFFFF"/>
                </a:solidFill>
              </a14:hiddenFill>
            </a:ext>
          </a:extLst>
        </p:spPr>
      </p:pic>
      <p:sp>
        <p:nvSpPr>
          <p:cNvPr id="21" name="ZoneTexte 20">
            <a:extLst>
              <a:ext uri="{FF2B5EF4-FFF2-40B4-BE49-F238E27FC236}">
                <a16:creationId xmlns:a16="http://schemas.microsoft.com/office/drawing/2014/main" id="{F1CC35D8-73FD-CE4A-8A64-B3DE02CFC630}"/>
              </a:ext>
            </a:extLst>
          </p:cNvPr>
          <p:cNvSpPr txBox="1"/>
          <p:nvPr/>
        </p:nvSpPr>
        <p:spPr>
          <a:xfrm>
            <a:off x="4789124" y="2913606"/>
            <a:ext cx="413896" cy="646331"/>
          </a:xfrm>
          <a:prstGeom prst="rect">
            <a:avLst/>
          </a:prstGeom>
          <a:noFill/>
        </p:spPr>
        <p:txBody>
          <a:bodyPr wrap="none" rtlCol="0">
            <a:spAutoFit/>
          </a:bodyPr>
          <a:lstStyle/>
          <a:p>
            <a:r>
              <a:rPr lang="fr-FR" sz="3600">
                <a:solidFill>
                  <a:schemeClr val="accent5">
                    <a:lumMod val="50000"/>
                  </a:schemeClr>
                </a:solidFill>
              </a:rPr>
              <a:t>+</a:t>
            </a:r>
          </a:p>
        </p:txBody>
      </p:sp>
      <p:sp>
        <p:nvSpPr>
          <p:cNvPr id="22" name="ZoneTexte 21">
            <a:extLst>
              <a:ext uri="{FF2B5EF4-FFF2-40B4-BE49-F238E27FC236}">
                <a16:creationId xmlns:a16="http://schemas.microsoft.com/office/drawing/2014/main" id="{D4C025D1-E2CF-3C44-9C5E-6756D8350BE2}"/>
              </a:ext>
            </a:extLst>
          </p:cNvPr>
          <p:cNvSpPr txBox="1"/>
          <p:nvPr/>
        </p:nvSpPr>
        <p:spPr>
          <a:xfrm>
            <a:off x="6332304" y="2920922"/>
            <a:ext cx="413896" cy="646331"/>
          </a:xfrm>
          <a:prstGeom prst="rect">
            <a:avLst/>
          </a:prstGeom>
          <a:noFill/>
        </p:spPr>
        <p:txBody>
          <a:bodyPr wrap="none" rtlCol="0">
            <a:spAutoFit/>
          </a:bodyPr>
          <a:lstStyle/>
          <a:p>
            <a:r>
              <a:rPr lang="fr-FR" sz="3600">
                <a:solidFill>
                  <a:schemeClr val="accent5">
                    <a:lumMod val="50000"/>
                  </a:schemeClr>
                </a:solidFill>
              </a:rPr>
              <a:t>+</a:t>
            </a:r>
          </a:p>
        </p:txBody>
      </p:sp>
      <p:pic>
        <p:nvPicPr>
          <p:cNvPr id="10" name="Picture 8" descr="Résultat de recherche d'images pour &quot;bamboo build logo&quot;">
            <a:extLst>
              <a:ext uri="{FF2B5EF4-FFF2-40B4-BE49-F238E27FC236}">
                <a16:creationId xmlns:a16="http://schemas.microsoft.com/office/drawing/2014/main" id="{E771DD2C-7DFE-D54A-8A5C-E17E73EEDF8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3430" y="3059177"/>
            <a:ext cx="2051518" cy="369823"/>
          </a:xfrm>
          <a:prstGeom prst="rect">
            <a:avLst/>
          </a:prstGeom>
          <a:noFill/>
          <a:extLst>
            <a:ext uri="{909E8E84-426E-40DD-AFC4-6F175D3DCCD1}">
              <a14:hiddenFill xmlns:a14="http://schemas.microsoft.com/office/drawing/2010/main">
                <a:solidFill>
                  <a:srgbClr val="FFFFFF"/>
                </a:solidFill>
              </a14:hiddenFill>
            </a:ext>
          </a:extLst>
        </p:spPr>
      </p:pic>
      <p:sp>
        <p:nvSpPr>
          <p:cNvPr id="11" name="ZoneTexte 10">
            <a:extLst>
              <a:ext uri="{FF2B5EF4-FFF2-40B4-BE49-F238E27FC236}">
                <a16:creationId xmlns:a16="http://schemas.microsoft.com/office/drawing/2014/main" id="{8991AC55-DA89-DB4F-8D78-2F07A4E798EB}"/>
              </a:ext>
            </a:extLst>
          </p:cNvPr>
          <p:cNvSpPr txBox="1"/>
          <p:nvPr/>
        </p:nvSpPr>
        <p:spPr>
          <a:xfrm>
            <a:off x="2942445" y="2920922"/>
            <a:ext cx="413896" cy="646331"/>
          </a:xfrm>
          <a:prstGeom prst="rect">
            <a:avLst/>
          </a:prstGeom>
          <a:noFill/>
        </p:spPr>
        <p:txBody>
          <a:bodyPr wrap="none" rtlCol="0">
            <a:spAutoFit/>
          </a:bodyPr>
          <a:lstStyle/>
          <a:p>
            <a:r>
              <a:rPr lang="fr-FR" sz="3600">
                <a:solidFill>
                  <a:schemeClr val="accent5">
                    <a:lumMod val="50000"/>
                  </a:schemeClr>
                </a:solidFill>
              </a:rPr>
              <a:t>+</a:t>
            </a:r>
          </a:p>
        </p:txBody>
      </p:sp>
      <p:sp>
        <p:nvSpPr>
          <p:cNvPr id="13" name="Espace réservé du pied de page 3">
            <a:extLst>
              <a:ext uri="{FF2B5EF4-FFF2-40B4-BE49-F238E27FC236}">
                <a16:creationId xmlns:a16="http://schemas.microsoft.com/office/drawing/2014/main" id="{2C9D327D-CF3B-CC48-840A-F565B611EB4E}"/>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424850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E514DF-8B14-9643-ABFA-097FAB433D3A}"/>
              </a:ext>
            </a:extLst>
          </p:cNvPr>
          <p:cNvSpPr>
            <a:spLocks noGrp="1"/>
          </p:cNvSpPr>
          <p:nvPr>
            <p:ph type="ctrTitle"/>
          </p:nvPr>
        </p:nvSpPr>
        <p:spPr/>
        <p:txBody>
          <a:bodyPr/>
          <a:lstStyle/>
          <a:p>
            <a:r>
              <a:rPr lang="fr-FR"/>
              <a:t>Kubernetes</a:t>
            </a:r>
          </a:p>
        </p:txBody>
      </p:sp>
      <p:pic>
        <p:nvPicPr>
          <p:cNvPr id="1026" name="Picture 2" descr="https://tscweb.s3-us-west-2.amazonaws.com/2016/01/Cabrera-resized.jpg">
            <a:extLst>
              <a:ext uri="{FF2B5EF4-FFF2-40B4-BE49-F238E27FC236}">
                <a16:creationId xmlns:a16="http://schemas.microsoft.com/office/drawing/2014/main" id="{E85C4AF6-E725-6C41-914D-35C0447DA9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6222" y="1786882"/>
            <a:ext cx="8969946" cy="42233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2" descr="Résultat de recherche d'images pour &quot;kubernetes logo&quot;">
            <a:extLst>
              <a:ext uri="{FF2B5EF4-FFF2-40B4-BE49-F238E27FC236}">
                <a16:creationId xmlns:a16="http://schemas.microsoft.com/office/drawing/2014/main" id="{B520E857-057A-9941-B0F3-0F84947403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57139" y="2152816"/>
            <a:ext cx="1012182" cy="9879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Résultat de recherche d'images pour &quot;docker containers&quot;">
            <a:extLst>
              <a:ext uri="{FF2B5EF4-FFF2-40B4-BE49-F238E27FC236}">
                <a16:creationId xmlns:a16="http://schemas.microsoft.com/office/drawing/2014/main" id="{B2ED575A-52F3-764E-BA4D-090163CD27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37155" y="3755886"/>
            <a:ext cx="831518" cy="54717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Résultat de recherche d'images pour &quot;docker containers&quot;">
            <a:extLst>
              <a:ext uri="{FF2B5EF4-FFF2-40B4-BE49-F238E27FC236}">
                <a16:creationId xmlns:a16="http://schemas.microsoft.com/office/drawing/2014/main" id="{EF358F1C-ACD1-1D41-A96D-78BDAB6C6F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86543" y="3928777"/>
            <a:ext cx="831518" cy="54717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Résultat de recherche d'images pour &quot;docker containers&quot;">
            <a:extLst>
              <a:ext uri="{FF2B5EF4-FFF2-40B4-BE49-F238E27FC236}">
                <a16:creationId xmlns:a16="http://schemas.microsoft.com/office/drawing/2014/main" id="{151B53B1-770E-3342-9E16-C9FEAC67A8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73305" y="4549945"/>
            <a:ext cx="1161273" cy="76416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Résultat de recherche d'images pour &quot;docker containers&quot;">
            <a:extLst>
              <a:ext uri="{FF2B5EF4-FFF2-40B4-BE49-F238E27FC236}">
                <a16:creationId xmlns:a16="http://schemas.microsoft.com/office/drawing/2014/main" id="{7360C59B-B5BC-D342-8EDA-DF59A0A473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04650" y="4475950"/>
            <a:ext cx="831518" cy="54717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Résultat de recherche d'images pour &quot;docker containers&quot;">
            <a:extLst>
              <a:ext uri="{FF2B5EF4-FFF2-40B4-BE49-F238E27FC236}">
                <a16:creationId xmlns:a16="http://schemas.microsoft.com/office/drawing/2014/main" id="{4F7B79E1-1EA4-A94F-8EEB-DFABDD600C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82153" y="3482299"/>
            <a:ext cx="831518" cy="547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4729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DD0154-882C-B84C-9004-626C4E7C6FCC}"/>
              </a:ext>
            </a:extLst>
          </p:cNvPr>
          <p:cNvSpPr>
            <a:spLocks noGrp="1"/>
          </p:cNvSpPr>
          <p:nvPr>
            <p:ph type="ctrTitle"/>
          </p:nvPr>
        </p:nvSpPr>
        <p:spPr/>
        <p:txBody>
          <a:bodyPr/>
          <a:lstStyle/>
          <a:p>
            <a:r>
              <a:rPr lang="fr-FR"/>
              <a:t>Helm</a:t>
            </a:r>
          </a:p>
        </p:txBody>
      </p:sp>
      <p:sp>
        <p:nvSpPr>
          <p:cNvPr id="3" name="Espace réservé du contenu 2">
            <a:extLst>
              <a:ext uri="{FF2B5EF4-FFF2-40B4-BE49-F238E27FC236}">
                <a16:creationId xmlns:a16="http://schemas.microsoft.com/office/drawing/2014/main" id="{25CAA316-AD9A-404C-A481-C92F39921F4D}"/>
              </a:ext>
            </a:extLst>
          </p:cNvPr>
          <p:cNvSpPr>
            <a:spLocks noGrp="1"/>
          </p:cNvSpPr>
          <p:nvPr>
            <p:ph sz="half" idx="1"/>
          </p:nvPr>
        </p:nvSpPr>
        <p:spPr>
          <a:xfrm>
            <a:off x="586154" y="2237590"/>
            <a:ext cx="10807093" cy="3928431"/>
          </a:xfrm>
        </p:spPr>
        <p:txBody>
          <a:bodyPr/>
          <a:lstStyle/>
          <a:p>
            <a:r>
              <a:rPr lang="fr-FR"/>
              <a:t>Package manager for kubernetes</a:t>
            </a:r>
          </a:p>
          <a:p>
            <a:r>
              <a:rPr lang="fr-FR"/>
              <a:t>Equivalent of </a:t>
            </a:r>
          </a:p>
          <a:p>
            <a:pPr lvl="1"/>
            <a:r>
              <a:rPr lang="fr-FR">
                <a:highlight>
                  <a:srgbClr val="FFFF00"/>
                </a:highlight>
                <a:latin typeface="Consolas" panose="020B0609020204030204" pitchFamily="49" charset="0"/>
                <a:cs typeface="Consolas" panose="020B0609020204030204" pitchFamily="49" charset="0"/>
              </a:rPr>
              <a:t>sudo apt-get install mysql</a:t>
            </a:r>
          </a:p>
          <a:p>
            <a:pPr lvl="1"/>
            <a:r>
              <a:rPr lang="fr-FR">
                <a:highlight>
                  <a:srgbClr val="FFFF00"/>
                </a:highlight>
                <a:latin typeface="Consolas" panose="020B0609020204030204" pitchFamily="49" charset="0"/>
                <a:cs typeface="Consolas" panose="020B0609020204030204" pitchFamily="49" charset="0"/>
              </a:rPr>
              <a:t>brew install mysql</a:t>
            </a:r>
          </a:p>
          <a:p>
            <a:pPr lvl="1"/>
            <a:r>
              <a:rPr lang="fr-FR">
                <a:highlight>
                  <a:srgbClr val="FFFF00"/>
                </a:highlight>
                <a:latin typeface="Consolas" panose="020B0609020204030204" pitchFamily="49" charset="0"/>
                <a:cs typeface="Consolas" panose="020B0609020204030204" pitchFamily="49" charset="0"/>
              </a:rPr>
              <a:t>npm install expressjs</a:t>
            </a:r>
          </a:p>
          <a:p>
            <a:r>
              <a:rPr lang="fr-FR"/>
              <a:t>But for Kubernetes</a:t>
            </a:r>
            <a:endParaRPr lang="fr-FR">
              <a:latin typeface="Consolas" panose="020B0609020204030204" pitchFamily="49" charset="0"/>
              <a:cs typeface="Consolas" panose="020B0609020204030204" pitchFamily="49" charset="0"/>
            </a:endParaRPr>
          </a:p>
        </p:txBody>
      </p:sp>
      <p:pic>
        <p:nvPicPr>
          <p:cNvPr id="5" name="Picture 10" descr="Résultat de recherche d'images pour &quot;helm logo&quot;">
            <a:extLst>
              <a:ext uri="{FF2B5EF4-FFF2-40B4-BE49-F238E27FC236}">
                <a16:creationId xmlns:a16="http://schemas.microsoft.com/office/drawing/2014/main" id="{3114A148-2A00-D643-B436-B8B34875D16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904" t="10730" r="13760" b="12140"/>
          <a:stretch/>
        </p:blipFill>
        <p:spPr bwMode="auto">
          <a:xfrm>
            <a:off x="7186109" y="1993434"/>
            <a:ext cx="2729893" cy="28711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1182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124BB7-C3F0-A944-8321-4E40BD78D154}"/>
              </a:ext>
            </a:extLst>
          </p:cNvPr>
          <p:cNvSpPr>
            <a:spLocks noGrp="1"/>
          </p:cNvSpPr>
          <p:nvPr>
            <p:ph type="ctrTitle"/>
          </p:nvPr>
        </p:nvSpPr>
        <p:spPr/>
        <p:txBody>
          <a:bodyPr/>
          <a:lstStyle/>
          <a:p>
            <a:r>
              <a:rPr lang="fr-FR"/>
              <a:t>Artifactory</a:t>
            </a:r>
          </a:p>
        </p:txBody>
      </p:sp>
      <p:sp>
        <p:nvSpPr>
          <p:cNvPr id="3" name="Espace réservé du contenu 2">
            <a:extLst>
              <a:ext uri="{FF2B5EF4-FFF2-40B4-BE49-F238E27FC236}">
                <a16:creationId xmlns:a16="http://schemas.microsoft.com/office/drawing/2014/main" id="{D1C97D81-0838-C548-AF88-F6143CD0616B}"/>
              </a:ext>
            </a:extLst>
          </p:cNvPr>
          <p:cNvSpPr>
            <a:spLocks noGrp="1"/>
          </p:cNvSpPr>
          <p:nvPr>
            <p:ph sz="half" idx="1"/>
          </p:nvPr>
        </p:nvSpPr>
        <p:spPr>
          <a:xfrm>
            <a:off x="586154" y="2043952"/>
            <a:ext cx="10807093" cy="4122069"/>
          </a:xfrm>
        </p:spPr>
        <p:txBody>
          <a:bodyPr/>
          <a:lstStyle/>
          <a:p>
            <a:r>
              <a:rPr lang="fr-FR"/>
              <a:t>Artifact storage for various formats</a:t>
            </a:r>
          </a:p>
          <a:p>
            <a:pPr lvl="1"/>
            <a:r>
              <a:rPr lang="fr-FR"/>
              <a:t>Maven, npm, docker, etc.</a:t>
            </a:r>
          </a:p>
          <a:p>
            <a:pPr lvl="1"/>
            <a:endParaRPr lang="fr-FR"/>
          </a:p>
          <a:p>
            <a:r>
              <a:rPr lang="fr-FR"/>
              <a:t>Can work as registry for docker images</a:t>
            </a:r>
          </a:p>
          <a:p>
            <a:r>
              <a:rPr lang="fr-FR"/>
              <a:t>It’s something like google drive, dropbox</a:t>
            </a:r>
            <a:br>
              <a:rPr lang="fr-FR"/>
            </a:br>
            <a:r>
              <a:rPr lang="fr-FR"/>
              <a:t>but for applications</a:t>
            </a:r>
          </a:p>
          <a:p>
            <a:r>
              <a:rPr lang="fr-FR"/>
              <a:t>Supports versions for each type of format</a:t>
            </a:r>
          </a:p>
        </p:txBody>
      </p:sp>
      <p:pic>
        <p:nvPicPr>
          <p:cNvPr id="5" name="Picture 6" descr="Résultat de recherche d'images pour &quot;artifactory&quot;">
            <a:extLst>
              <a:ext uri="{FF2B5EF4-FFF2-40B4-BE49-F238E27FC236}">
                <a16:creationId xmlns:a16="http://schemas.microsoft.com/office/drawing/2014/main" id="{17C0E431-8411-D949-AADF-45B57203EE4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733" t="26450" r="13378" b="29778"/>
          <a:stretch/>
        </p:blipFill>
        <p:spPr bwMode="auto">
          <a:xfrm>
            <a:off x="7492651" y="2328454"/>
            <a:ext cx="2614540" cy="1570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81874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D32B550-C99D-D14D-8CBE-483B247F4EE7}"/>
              </a:ext>
            </a:extLst>
          </p:cNvPr>
          <p:cNvSpPr>
            <a:spLocks noGrp="1"/>
          </p:cNvSpPr>
          <p:nvPr>
            <p:ph type="ctrTitle"/>
          </p:nvPr>
        </p:nvSpPr>
        <p:spPr/>
        <p:txBody>
          <a:bodyPr/>
          <a:lstStyle/>
          <a:p>
            <a:r>
              <a:rPr lang="fr-FR"/>
              <a:t>Docker</a:t>
            </a:r>
          </a:p>
        </p:txBody>
      </p:sp>
      <p:sp>
        <p:nvSpPr>
          <p:cNvPr id="3" name="Espace réservé du contenu 2">
            <a:extLst>
              <a:ext uri="{FF2B5EF4-FFF2-40B4-BE49-F238E27FC236}">
                <a16:creationId xmlns:a16="http://schemas.microsoft.com/office/drawing/2014/main" id="{72D68254-B162-5449-B7A2-ABDA44D30DA8}"/>
              </a:ext>
            </a:extLst>
          </p:cNvPr>
          <p:cNvSpPr>
            <a:spLocks noGrp="1"/>
          </p:cNvSpPr>
          <p:nvPr>
            <p:ph sz="half" idx="1"/>
          </p:nvPr>
        </p:nvSpPr>
        <p:spPr/>
        <p:txBody>
          <a:bodyPr/>
          <a:lstStyle/>
          <a:p>
            <a:r>
              <a:rPr lang="en">
                <a:hlinkClick r:id="rId3"/>
              </a:rPr>
              <a:t>Docker</a:t>
            </a:r>
            <a:r>
              <a:rPr lang="en"/>
              <a:t> is a tool designed to make it easier to </a:t>
            </a:r>
            <a:br>
              <a:rPr lang="en"/>
            </a:br>
            <a:r>
              <a:rPr lang="en"/>
              <a:t>create, deploy, and run applications </a:t>
            </a:r>
            <a:br>
              <a:rPr lang="en"/>
            </a:br>
            <a:r>
              <a:rPr lang="en"/>
              <a:t>by using containers.</a:t>
            </a:r>
            <a:br>
              <a:rPr lang="en"/>
            </a:br>
            <a:br>
              <a:rPr lang="en"/>
            </a:br>
            <a:r>
              <a:rPr lang="fr-FR" sz="1100">
                <a:hlinkClick r:id="rId4"/>
              </a:rPr>
              <a:t>https://opensource.com/resources/what-docker</a:t>
            </a:r>
            <a:r>
              <a:rPr lang="fr-FR" sz="1100"/>
              <a:t> </a:t>
            </a:r>
          </a:p>
          <a:p>
            <a:endParaRPr lang="fr-FR"/>
          </a:p>
          <a:p>
            <a:r>
              <a:rPr lang="fr-FR"/>
              <a:t>Dockerfiles</a:t>
            </a:r>
          </a:p>
          <a:p>
            <a:r>
              <a:rPr lang="fr-FR"/>
              <a:t>Packaging</a:t>
            </a:r>
          </a:p>
          <a:p>
            <a:r>
              <a:rPr lang="fr-FR"/>
              <a:t>Images</a:t>
            </a:r>
          </a:p>
          <a:p>
            <a:r>
              <a:rPr lang="fr-FR"/>
              <a:t>Containers</a:t>
            </a:r>
          </a:p>
        </p:txBody>
      </p:sp>
      <p:pic>
        <p:nvPicPr>
          <p:cNvPr id="7170" name="Picture 2" descr="Résultat de recherche d'images pour &quot;mobydick gif&quot;">
            <a:extLst>
              <a:ext uri="{FF2B5EF4-FFF2-40B4-BE49-F238E27FC236}">
                <a16:creationId xmlns:a16="http://schemas.microsoft.com/office/drawing/2014/main" id="{3164A22C-EE3B-FC49-AC75-5BB18EAAEB9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96000" y="1512370"/>
            <a:ext cx="5360608" cy="4025401"/>
          </a:xfrm>
          <a:prstGeom prst="rect">
            <a:avLst/>
          </a:prstGeom>
          <a:noFill/>
          <a:extLst>
            <a:ext uri="{909E8E84-426E-40DD-AFC4-6F175D3DCCD1}">
              <a14:hiddenFill xmlns:a14="http://schemas.microsoft.com/office/drawing/2010/main">
                <a:solidFill>
                  <a:srgbClr val="FFFFFF"/>
                </a:solidFill>
              </a14:hiddenFill>
            </a:ext>
          </a:extLst>
        </p:spPr>
      </p:pic>
      <p:sp>
        <p:nvSpPr>
          <p:cNvPr id="6" name="Espace réservé du pied de page 3">
            <a:extLst>
              <a:ext uri="{FF2B5EF4-FFF2-40B4-BE49-F238E27FC236}">
                <a16:creationId xmlns:a16="http://schemas.microsoft.com/office/drawing/2014/main" id="{E7BDAC32-891B-EB4A-BF1B-DC045633246F}"/>
              </a:ext>
            </a:extLst>
          </p:cNvPr>
          <p:cNvSpPr txBox="1">
            <a:spLocks/>
          </p:cNvSpPr>
          <p:nvPr/>
        </p:nvSpPr>
        <p:spPr>
          <a:xfrm>
            <a:off x="3457383" y="6470859"/>
            <a:ext cx="5277233" cy="417621"/>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accent5">
                    <a:lumMod val="50000"/>
                  </a:schemeClr>
                </a:solidFill>
              </a:rPr>
              <a:t>Docker 4 New users :: Rodislav MOLDOVAN and Others</a:t>
            </a:r>
          </a:p>
        </p:txBody>
      </p:sp>
    </p:spTree>
    <p:extLst>
      <p:ext uri="{BB962C8B-B14F-4D97-AF65-F5344CB8AC3E}">
        <p14:creationId xmlns:p14="http://schemas.microsoft.com/office/powerpoint/2010/main" val="3043447671"/>
      </p:ext>
    </p:extLst>
  </p:cSld>
  <p:clrMapOvr>
    <a:masterClrMapping/>
  </p:clrMapOvr>
</p:sld>
</file>

<file path=ppt/theme/theme1.xml><?xml version="1.0" encoding="utf-8"?>
<a:theme xmlns:a="http://schemas.openxmlformats.org/drawingml/2006/main" name="Thème Office">
  <a:themeElements>
    <a:clrScheme name="PTL 1">
      <a:dk1>
        <a:srgbClr val="FEFFFE"/>
      </a:dk1>
      <a:lt1>
        <a:srgbClr val="000000"/>
      </a:lt1>
      <a:dk2>
        <a:srgbClr val="E7E5E5"/>
      </a:dk2>
      <a:lt2>
        <a:srgbClr val="445469"/>
      </a:lt2>
      <a:accent1>
        <a:srgbClr val="9E2F37"/>
      </a:accent1>
      <a:accent2>
        <a:srgbClr val="55595C"/>
      </a:accent2>
      <a:accent3>
        <a:srgbClr val="1F655D"/>
      </a:accent3>
      <a:accent4>
        <a:srgbClr val="CF626A"/>
      </a:accent4>
      <a:accent5>
        <a:srgbClr val="79972E"/>
      </a:accent5>
      <a:accent6>
        <a:srgbClr val="55B2A8"/>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1" id="{581DF10C-A66C-5E45-95A5-D5B11642C5C2}" vid="{980718C3-32FC-EC41-ADC8-ED64C69C52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Thème Office</Template>
  <TotalTime>14901</TotalTime>
  <Words>1501</Words>
  <Application>Microsoft Macintosh PowerPoint</Application>
  <PresentationFormat>Grand écran</PresentationFormat>
  <Paragraphs>251</Paragraphs>
  <Slides>29</Slides>
  <Notes>1</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29</vt:i4>
      </vt:variant>
    </vt:vector>
  </HeadingPairs>
  <TitlesOfParts>
    <vt:vector size="35" baseType="lpstr">
      <vt:lpstr>Abadi</vt:lpstr>
      <vt:lpstr>Arial</vt:lpstr>
      <vt:lpstr>Calibri</vt:lpstr>
      <vt:lpstr>Consolas</vt:lpstr>
      <vt:lpstr>Trade Gothic Next LT Pro</vt:lpstr>
      <vt:lpstr>Thème Office</vt:lpstr>
      <vt:lpstr>Docker</vt:lpstr>
      <vt:lpstr>How many package formats you prefer ?</vt:lpstr>
      <vt:lpstr>Assumptions</vt:lpstr>
      <vt:lpstr>Where we use docker</vt:lpstr>
      <vt:lpstr>Where we use docker</vt:lpstr>
      <vt:lpstr>Kubernetes</vt:lpstr>
      <vt:lpstr>Helm</vt:lpstr>
      <vt:lpstr>Artifactory</vt:lpstr>
      <vt:lpstr>Docker</vt:lpstr>
      <vt:lpstr>Docker – main parts</vt:lpstr>
      <vt:lpstr>Docker – typical scenario</vt:lpstr>
      <vt:lpstr>Dockerfiles</vt:lpstr>
      <vt:lpstr>Dockerfiles – example</vt:lpstr>
      <vt:lpstr>CMD vs ENTRYPOINT</vt:lpstr>
      <vt:lpstr>Images</vt:lpstr>
      <vt:lpstr>Images</vt:lpstr>
      <vt:lpstr>Images</vt:lpstr>
      <vt:lpstr>Containers</vt:lpstr>
      <vt:lpstr>Containers</vt:lpstr>
      <vt:lpstr>Containers</vt:lpstr>
      <vt:lpstr>Docker – big picture</vt:lpstr>
      <vt:lpstr>Docker – inter-container communication</vt:lpstr>
      <vt:lpstr>Summary</vt:lpstr>
      <vt:lpstr>Tools</vt:lpstr>
      <vt:lpstr>Host platforms</vt:lpstr>
      <vt:lpstr>Future of docker</vt:lpstr>
      <vt:lpstr>Code together</vt:lpstr>
      <vt:lpstr>Présentation PowerPoint</vt:lpstr>
      <vt:lpstr>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GRADLE</dc:title>
  <dc:creator>Rodislav Moldovan</dc:creator>
  <cp:lastModifiedBy>Rodislav Moldovan</cp:lastModifiedBy>
  <cp:revision>131</cp:revision>
  <dcterms:created xsi:type="dcterms:W3CDTF">2018-10-03T12:25:19Z</dcterms:created>
  <dcterms:modified xsi:type="dcterms:W3CDTF">2019-04-19T09:35:38Z</dcterms:modified>
</cp:coreProperties>
</file>

<file path=docProps/thumbnail.jpeg>
</file>